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916" r:id="rId2"/>
  </p:sldMasterIdLst>
  <p:notesMasterIdLst>
    <p:notesMasterId r:id="rId21"/>
  </p:notesMasterIdLst>
  <p:handoutMasterIdLst>
    <p:handoutMasterId r:id="rId22"/>
  </p:handoutMasterIdLst>
  <p:sldIdLst>
    <p:sldId id="390" r:id="rId3"/>
    <p:sldId id="402" r:id="rId4"/>
    <p:sldId id="403" r:id="rId5"/>
    <p:sldId id="405" r:id="rId6"/>
    <p:sldId id="392" r:id="rId7"/>
    <p:sldId id="391" r:id="rId8"/>
    <p:sldId id="379" r:id="rId9"/>
    <p:sldId id="411" r:id="rId10"/>
    <p:sldId id="408" r:id="rId11"/>
    <p:sldId id="404" r:id="rId12"/>
    <p:sldId id="418" r:id="rId13"/>
    <p:sldId id="413" r:id="rId14"/>
    <p:sldId id="416" r:id="rId15"/>
    <p:sldId id="414" r:id="rId16"/>
    <p:sldId id="417" r:id="rId17"/>
    <p:sldId id="420" r:id="rId18"/>
    <p:sldId id="419" r:id="rId19"/>
    <p:sldId id="415" r:id="rId20"/>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1" hangingPunct="1">
      <a:defRPr kern="1200">
        <a:solidFill>
          <a:schemeClr val="tx1"/>
        </a:solidFill>
        <a:latin typeface="Arial" charset="0"/>
        <a:ea typeface="+mn-ea"/>
        <a:cs typeface="Arial" charset="0"/>
      </a:defRPr>
    </a:lvl6pPr>
    <a:lvl7pPr marL="2743200" algn="l" defTabSz="914400" rtl="0" eaLnBrk="1" latinLnBrk="1" hangingPunct="1">
      <a:defRPr kern="1200">
        <a:solidFill>
          <a:schemeClr val="tx1"/>
        </a:solidFill>
        <a:latin typeface="Arial" charset="0"/>
        <a:ea typeface="+mn-ea"/>
        <a:cs typeface="Arial" charset="0"/>
      </a:defRPr>
    </a:lvl7pPr>
    <a:lvl8pPr marL="3200400" algn="l" defTabSz="914400" rtl="0" eaLnBrk="1" latinLnBrk="1" hangingPunct="1">
      <a:defRPr kern="1200">
        <a:solidFill>
          <a:schemeClr val="tx1"/>
        </a:solidFill>
        <a:latin typeface="Arial" charset="0"/>
        <a:ea typeface="+mn-ea"/>
        <a:cs typeface="Arial" charset="0"/>
      </a:defRPr>
    </a:lvl8pPr>
    <a:lvl9pPr marL="3657600" algn="l" defTabSz="914400" rtl="0" eaLnBrk="1" latinLnBrk="1"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89"/>
    <a:srgbClr val="FFE8AF"/>
    <a:srgbClr val="FF9900"/>
    <a:srgbClr val="0091FE"/>
    <a:srgbClr val="2B3F7B"/>
    <a:srgbClr val="007FDE"/>
    <a:srgbClr val="00A7E2"/>
    <a:srgbClr val="9E3039"/>
    <a:srgbClr val="FFF5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62" autoAdjust="0"/>
    <p:restoredTop sz="96296" autoAdjust="0"/>
  </p:normalViewPr>
  <p:slideViewPr>
    <p:cSldViewPr snapToGrid="0">
      <p:cViewPr>
        <p:scale>
          <a:sx n="100" d="100"/>
          <a:sy n="100" d="100"/>
        </p:scale>
        <p:origin x="-2286" y="-834"/>
      </p:cViewPr>
      <p:guideLst>
        <p:guide orient="horz" pos="4117"/>
        <p:guide orient="horz" pos="206"/>
        <p:guide orient="horz" pos="3834"/>
        <p:guide orient="horz" pos="1065"/>
        <p:guide orient="horz" pos="777"/>
        <p:guide pos="5556"/>
        <p:guide pos="206"/>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38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5693D-6776-4C9A-918E-A231F26BB3D2}" type="doc">
      <dgm:prSet loTypeId="urn:microsoft.com/office/officeart/2005/8/layout/hChevron3" loCatId="process" qsTypeId="urn:microsoft.com/office/officeart/2005/8/quickstyle/simple1" qsCatId="simple" csTypeId="urn:microsoft.com/office/officeart/2005/8/colors/accent2_5" csCatId="accent2" phldr="1"/>
      <dgm:spPr/>
    </dgm:pt>
    <dgm:pt modelId="{9E75601C-6E5F-4874-BB03-F00551BC3FBF}">
      <dgm:prSet phldrT="[텍스트]" custT="1"/>
      <dgm:spPr/>
      <dgm:t>
        <a:bodyPr/>
        <a:lstStyle/>
        <a:p>
          <a:pPr latinLnBrk="1"/>
          <a:r>
            <a:rPr lang="ko-KR" altLang="en-US" sz="1000" smtClean="0">
              <a:latin typeface="맑은 고딕" pitchFamily="50" charset="-127"/>
              <a:ea typeface="맑은 고딕" pitchFamily="50" charset="-127"/>
            </a:rPr>
            <a:t>프로그램실행</a:t>
          </a:r>
          <a:endParaRPr lang="ko-KR" altLang="en-US" sz="1000">
            <a:latin typeface="맑은 고딕" pitchFamily="50" charset="-127"/>
            <a:ea typeface="맑은 고딕" pitchFamily="50" charset="-127"/>
          </a:endParaRPr>
        </a:p>
      </dgm:t>
    </dgm:pt>
    <dgm:pt modelId="{DAC8E4A8-6ACE-4A9F-AECB-E0A9C3CC96BD}" type="parTrans" cxnId="{21E84649-69DD-4564-A535-E77157FA85AF}">
      <dgm:prSet/>
      <dgm:spPr/>
      <dgm:t>
        <a:bodyPr/>
        <a:lstStyle/>
        <a:p>
          <a:pPr latinLnBrk="1"/>
          <a:endParaRPr lang="ko-KR" altLang="en-US" sz="1000">
            <a:latin typeface="맑은 고딕" pitchFamily="50" charset="-127"/>
            <a:ea typeface="맑은 고딕" pitchFamily="50" charset="-127"/>
          </a:endParaRPr>
        </a:p>
      </dgm:t>
    </dgm:pt>
    <dgm:pt modelId="{BEB527A2-6163-48DC-A682-A2F45879F3CD}" type="sibTrans" cxnId="{21E84649-69DD-4564-A535-E77157FA85AF}">
      <dgm:prSet/>
      <dgm:spPr/>
      <dgm:t>
        <a:bodyPr/>
        <a:lstStyle/>
        <a:p>
          <a:pPr latinLnBrk="1"/>
          <a:endParaRPr lang="ko-KR" altLang="en-US" sz="1000">
            <a:latin typeface="맑은 고딕" pitchFamily="50" charset="-127"/>
            <a:ea typeface="맑은 고딕" pitchFamily="50" charset="-127"/>
          </a:endParaRPr>
        </a:p>
      </dgm:t>
    </dgm:pt>
    <dgm:pt modelId="{ECDD074B-8CA8-4EEE-975A-4A692193EC65}">
      <dgm:prSet phldrT="[텍스트]" custT="1"/>
      <dgm:spPr/>
      <dgm:t>
        <a:bodyPr/>
        <a:lstStyle/>
        <a:p>
          <a:pPr latinLnBrk="1"/>
          <a:r>
            <a:rPr lang="ko-KR" altLang="en-US" sz="1000" dirty="0" smtClean="0">
              <a:latin typeface="맑은 고딕" pitchFamily="50" charset="-127"/>
              <a:ea typeface="맑은 고딕" pitchFamily="50" charset="-127"/>
            </a:rPr>
            <a:t>실적입력 메뉴선택</a:t>
          </a:r>
          <a:endParaRPr lang="ko-KR" altLang="en-US" sz="1000" dirty="0">
            <a:latin typeface="맑은 고딕" pitchFamily="50" charset="-127"/>
            <a:ea typeface="맑은 고딕" pitchFamily="50" charset="-127"/>
          </a:endParaRPr>
        </a:p>
      </dgm:t>
    </dgm:pt>
    <dgm:pt modelId="{33A7FCE5-0A16-4561-903E-5B24D10F6BF3}" type="parTrans" cxnId="{220C85C4-AE77-4137-B825-2EA4867A2ED2}">
      <dgm:prSet/>
      <dgm:spPr/>
      <dgm:t>
        <a:bodyPr/>
        <a:lstStyle/>
        <a:p>
          <a:pPr latinLnBrk="1"/>
          <a:endParaRPr lang="ko-KR" altLang="en-US" sz="1000">
            <a:latin typeface="맑은 고딕" pitchFamily="50" charset="-127"/>
            <a:ea typeface="맑은 고딕" pitchFamily="50" charset="-127"/>
          </a:endParaRPr>
        </a:p>
      </dgm:t>
    </dgm:pt>
    <dgm:pt modelId="{6925334D-DBA9-457B-A79A-E74A0D682C98}" type="sibTrans" cxnId="{220C85C4-AE77-4137-B825-2EA4867A2ED2}">
      <dgm:prSet/>
      <dgm:spPr/>
      <dgm:t>
        <a:bodyPr/>
        <a:lstStyle/>
        <a:p>
          <a:pPr latinLnBrk="1"/>
          <a:endParaRPr lang="ko-KR" altLang="en-US" sz="1000">
            <a:latin typeface="맑은 고딕" pitchFamily="50" charset="-127"/>
            <a:ea typeface="맑은 고딕" pitchFamily="50" charset="-127"/>
          </a:endParaRPr>
        </a:p>
      </dgm:t>
    </dgm:pt>
    <dgm:pt modelId="{7148E251-6902-4001-BA0B-BB3E027D26DB}">
      <dgm:prSet phldrT="[텍스트]" custT="1"/>
      <dgm:spPr/>
      <dgm:t>
        <a:bodyPr/>
        <a:lstStyle/>
        <a:p>
          <a:pPr latinLnBrk="1"/>
          <a:r>
            <a:rPr lang="ko-KR" altLang="en-US" sz="1000" dirty="0" smtClean="0">
              <a:latin typeface="맑은 고딕" pitchFamily="50" charset="-127"/>
              <a:ea typeface="맑은 고딕" pitchFamily="50" charset="-127"/>
            </a:rPr>
            <a:t>제품 오더 조회</a:t>
          </a:r>
          <a:endParaRPr lang="ko-KR" altLang="en-US" sz="1000" dirty="0">
            <a:latin typeface="맑은 고딕" pitchFamily="50" charset="-127"/>
            <a:ea typeface="맑은 고딕" pitchFamily="50" charset="-127"/>
          </a:endParaRPr>
        </a:p>
      </dgm:t>
    </dgm:pt>
    <dgm:pt modelId="{2CCD2DBA-872B-40BD-B6FF-10CA972065D3}" type="parTrans" cxnId="{B4C9FA2B-4FFE-4EFA-AA00-5C79E52827BE}">
      <dgm:prSet/>
      <dgm:spPr/>
      <dgm:t>
        <a:bodyPr/>
        <a:lstStyle/>
        <a:p>
          <a:pPr latinLnBrk="1"/>
          <a:endParaRPr lang="ko-KR" altLang="en-US" sz="1000">
            <a:latin typeface="맑은 고딕" pitchFamily="50" charset="-127"/>
            <a:ea typeface="맑은 고딕" pitchFamily="50" charset="-127"/>
          </a:endParaRPr>
        </a:p>
      </dgm:t>
    </dgm:pt>
    <dgm:pt modelId="{08F95B88-CB12-4BBA-A9DA-F4CCBEEAD756}" type="sibTrans" cxnId="{B4C9FA2B-4FFE-4EFA-AA00-5C79E52827BE}">
      <dgm:prSet/>
      <dgm:spPr/>
      <dgm:t>
        <a:bodyPr/>
        <a:lstStyle/>
        <a:p>
          <a:pPr latinLnBrk="1"/>
          <a:endParaRPr lang="ko-KR" altLang="en-US" sz="1000">
            <a:latin typeface="맑은 고딕" pitchFamily="50" charset="-127"/>
            <a:ea typeface="맑은 고딕" pitchFamily="50" charset="-127"/>
          </a:endParaRPr>
        </a:p>
      </dgm:t>
    </dgm:pt>
    <dgm:pt modelId="{93EA624F-1A1E-4E3E-8C0F-8B70A289A75B}">
      <dgm:prSet phldrT="[텍스트]" custT="1"/>
      <dgm:spPr/>
      <dgm:t>
        <a:bodyPr/>
        <a:lstStyle/>
        <a:p>
          <a:pPr latinLnBrk="1"/>
          <a:r>
            <a:rPr lang="ko-KR" altLang="en-US" sz="1000" dirty="0" smtClean="0">
              <a:latin typeface="맑은 고딕" pitchFamily="50" charset="-127"/>
              <a:ea typeface="맑은 고딕" pitchFamily="50" charset="-127"/>
            </a:rPr>
            <a:t>생산실적입력</a:t>
          </a:r>
          <a:endParaRPr lang="ko-KR" altLang="en-US" sz="1000" dirty="0">
            <a:latin typeface="맑은 고딕" pitchFamily="50" charset="-127"/>
            <a:ea typeface="맑은 고딕" pitchFamily="50" charset="-127"/>
          </a:endParaRPr>
        </a:p>
      </dgm:t>
    </dgm:pt>
    <dgm:pt modelId="{8D83E226-AA17-4DBB-8C3F-EBBC6EB1FC8C}" type="parTrans" cxnId="{10377268-DF7D-488B-B4EB-94715E444DB9}">
      <dgm:prSet/>
      <dgm:spPr/>
      <dgm:t>
        <a:bodyPr/>
        <a:lstStyle/>
        <a:p>
          <a:pPr latinLnBrk="1"/>
          <a:endParaRPr lang="ko-KR" altLang="en-US" sz="1000">
            <a:latin typeface="맑은 고딕" pitchFamily="50" charset="-127"/>
            <a:ea typeface="맑은 고딕" pitchFamily="50" charset="-127"/>
          </a:endParaRPr>
        </a:p>
      </dgm:t>
    </dgm:pt>
    <dgm:pt modelId="{F9FD1578-528A-49B1-856C-070012B7EB23}" type="sibTrans" cxnId="{10377268-DF7D-488B-B4EB-94715E444DB9}">
      <dgm:prSet/>
      <dgm:spPr/>
      <dgm:t>
        <a:bodyPr/>
        <a:lstStyle/>
        <a:p>
          <a:pPr latinLnBrk="1"/>
          <a:endParaRPr lang="ko-KR" altLang="en-US" sz="1000">
            <a:latin typeface="맑은 고딕" pitchFamily="50" charset="-127"/>
            <a:ea typeface="맑은 고딕" pitchFamily="50" charset="-127"/>
          </a:endParaRPr>
        </a:p>
      </dgm:t>
    </dgm:pt>
    <dgm:pt modelId="{21E16466-ED29-40E7-A53D-D304AB4559A8}">
      <dgm:prSet phldrT="[텍스트]" custT="1"/>
      <dgm:spPr/>
      <dgm:t>
        <a:bodyPr/>
        <a:lstStyle/>
        <a:p>
          <a:pPr latinLnBrk="1"/>
          <a:r>
            <a:rPr lang="en-US" altLang="ko-KR" sz="1000" dirty="0" smtClean="0">
              <a:latin typeface="맑은 고딕" pitchFamily="50" charset="-127"/>
              <a:ea typeface="맑은 고딕" pitchFamily="50" charset="-127"/>
            </a:rPr>
            <a:t>SAP</a:t>
          </a:r>
          <a:r>
            <a:rPr lang="ko-KR" altLang="en-US" sz="1000" dirty="0" smtClean="0">
              <a:latin typeface="맑은 고딕" pitchFamily="50" charset="-127"/>
              <a:ea typeface="맑은 고딕" pitchFamily="50" charset="-127"/>
            </a:rPr>
            <a:t>전송</a:t>
          </a:r>
          <a:endParaRPr lang="ko-KR" altLang="en-US" sz="1000" dirty="0">
            <a:latin typeface="맑은 고딕" pitchFamily="50" charset="-127"/>
            <a:ea typeface="맑은 고딕" pitchFamily="50" charset="-127"/>
          </a:endParaRPr>
        </a:p>
      </dgm:t>
    </dgm:pt>
    <dgm:pt modelId="{AC7A0117-820B-42B9-84FF-DD97C00F8F44}" type="parTrans" cxnId="{84AC2C20-1808-4ACF-BE15-2353CEC7B255}">
      <dgm:prSet/>
      <dgm:spPr/>
      <dgm:t>
        <a:bodyPr/>
        <a:lstStyle/>
        <a:p>
          <a:pPr latinLnBrk="1"/>
          <a:endParaRPr lang="ko-KR" altLang="en-US" sz="1000">
            <a:latin typeface="맑은 고딕" pitchFamily="50" charset="-127"/>
            <a:ea typeface="맑은 고딕" pitchFamily="50" charset="-127"/>
          </a:endParaRPr>
        </a:p>
      </dgm:t>
    </dgm:pt>
    <dgm:pt modelId="{E370C394-5047-4FB8-BCF2-B06D1CEF7FFD}" type="sibTrans" cxnId="{84AC2C20-1808-4ACF-BE15-2353CEC7B255}">
      <dgm:prSet/>
      <dgm:spPr/>
      <dgm:t>
        <a:bodyPr/>
        <a:lstStyle/>
        <a:p>
          <a:pPr latinLnBrk="1"/>
          <a:endParaRPr lang="ko-KR" altLang="en-US" sz="1000">
            <a:latin typeface="맑은 고딕" pitchFamily="50" charset="-127"/>
            <a:ea typeface="맑은 고딕" pitchFamily="50" charset="-127"/>
          </a:endParaRPr>
        </a:p>
      </dgm:t>
    </dgm:pt>
    <dgm:pt modelId="{072AB650-7971-4AE8-A50A-8AB8B6288730}" type="pres">
      <dgm:prSet presAssocID="{2F85693D-6776-4C9A-918E-A231F26BB3D2}" presName="Name0" presStyleCnt="0">
        <dgm:presLayoutVars>
          <dgm:dir/>
          <dgm:resizeHandles val="exact"/>
        </dgm:presLayoutVars>
      </dgm:prSet>
      <dgm:spPr/>
    </dgm:pt>
    <dgm:pt modelId="{C7330C85-3A79-4FA2-8834-EB511CDC83FB}" type="pres">
      <dgm:prSet presAssocID="{9E75601C-6E5F-4874-BB03-F00551BC3FBF}" presName="parTxOnly" presStyleLbl="node1" presStyleIdx="0" presStyleCnt="5">
        <dgm:presLayoutVars>
          <dgm:bulletEnabled val="1"/>
        </dgm:presLayoutVars>
      </dgm:prSet>
      <dgm:spPr/>
      <dgm:t>
        <a:bodyPr/>
        <a:lstStyle/>
        <a:p>
          <a:pPr latinLnBrk="1"/>
          <a:endParaRPr lang="ko-KR" altLang="en-US"/>
        </a:p>
      </dgm:t>
    </dgm:pt>
    <dgm:pt modelId="{D52B739D-51A1-4123-A460-F3C369386D4A}" type="pres">
      <dgm:prSet presAssocID="{BEB527A2-6163-48DC-A682-A2F45879F3CD}" presName="parSpace" presStyleCnt="0"/>
      <dgm:spPr/>
    </dgm:pt>
    <dgm:pt modelId="{17A7D5C8-43BE-462B-AC99-5B849F063CA4}" type="pres">
      <dgm:prSet presAssocID="{ECDD074B-8CA8-4EEE-975A-4A692193EC65}" presName="parTxOnly" presStyleLbl="node1" presStyleIdx="1" presStyleCnt="5">
        <dgm:presLayoutVars>
          <dgm:bulletEnabled val="1"/>
        </dgm:presLayoutVars>
      </dgm:prSet>
      <dgm:spPr/>
      <dgm:t>
        <a:bodyPr/>
        <a:lstStyle/>
        <a:p>
          <a:pPr latinLnBrk="1"/>
          <a:endParaRPr lang="ko-KR" altLang="en-US"/>
        </a:p>
      </dgm:t>
    </dgm:pt>
    <dgm:pt modelId="{1A145E97-CD0E-4DAE-A593-0F6EAD114AFC}" type="pres">
      <dgm:prSet presAssocID="{6925334D-DBA9-457B-A79A-E74A0D682C98}" presName="parSpace" presStyleCnt="0"/>
      <dgm:spPr/>
    </dgm:pt>
    <dgm:pt modelId="{2CF12B38-9DDC-4CE7-AAD4-40B9F8456A00}" type="pres">
      <dgm:prSet presAssocID="{7148E251-6902-4001-BA0B-BB3E027D26DB}" presName="parTxOnly" presStyleLbl="node1" presStyleIdx="2" presStyleCnt="5">
        <dgm:presLayoutVars>
          <dgm:bulletEnabled val="1"/>
        </dgm:presLayoutVars>
      </dgm:prSet>
      <dgm:spPr/>
      <dgm:t>
        <a:bodyPr/>
        <a:lstStyle/>
        <a:p>
          <a:pPr latinLnBrk="1"/>
          <a:endParaRPr lang="ko-KR" altLang="en-US"/>
        </a:p>
      </dgm:t>
    </dgm:pt>
    <dgm:pt modelId="{2F830B6A-CB58-49A8-9B41-C460D1A4B18E}" type="pres">
      <dgm:prSet presAssocID="{08F95B88-CB12-4BBA-A9DA-F4CCBEEAD756}" presName="parSpace" presStyleCnt="0"/>
      <dgm:spPr/>
    </dgm:pt>
    <dgm:pt modelId="{9FFEB787-FC10-4831-AFCA-116C2014551F}" type="pres">
      <dgm:prSet presAssocID="{93EA624F-1A1E-4E3E-8C0F-8B70A289A75B}" presName="parTxOnly" presStyleLbl="node1" presStyleIdx="3" presStyleCnt="5">
        <dgm:presLayoutVars>
          <dgm:bulletEnabled val="1"/>
        </dgm:presLayoutVars>
      </dgm:prSet>
      <dgm:spPr/>
      <dgm:t>
        <a:bodyPr/>
        <a:lstStyle/>
        <a:p>
          <a:pPr latinLnBrk="1"/>
          <a:endParaRPr lang="ko-KR" altLang="en-US"/>
        </a:p>
      </dgm:t>
    </dgm:pt>
    <dgm:pt modelId="{502FB27C-DBF8-4476-A6BA-BD2F98A229D2}" type="pres">
      <dgm:prSet presAssocID="{F9FD1578-528A-49B1-856C-070012B7EB23}" presName="parSpace" presStyleCnt="0"/>
      <dgm:spPr/>
    </dgm:pt>
    <dgm:pt modelId="{B306C2B8-CC38-4F10-98F5-521B3338C5DB}" type="pres">
      <dgm:prSet presAssocID="{21E16466-ED29-40E7-A53D-D304AB4559A8}" presName="parTxOnly" presStyleLbl="node1" presStyleIdx="4" presStyleCnt="5">
        <dgm:presLayoutVars>
          <dgm:bulletEnabled val="1"/>
        </dgm:presLayoutVars>
      </dgm:prSet>
      <dgm:spPr/>
      <dgm:t>
        <a:bodyPr/>
        <a:lstStyle/>
        <a:p>
          <a:pPr latinLnBrk="1"/>
          <a:endParaRPr lang="ko-KR" altLang="en-US"/>
        </a:p>
      </dgm:t>
    </dgm:pt>
  </dgm:ptLst>
  <dgm:cxnLst>
    <dgm:cxn modelId="{E6F76ACD-5722-4172-A5D4-E61D9F78CE25}" type="presOf" srcId="{93EA624F-1A1E-4E3E-8C0F-8B70A289A75B}" destId="{9FFEB787-FC10-4831-AFCA-116C2014551F}" srcOrd="0" destOrd="0" presId="urn:microsoft.com/office/officeart/2005/8/layout/hChevron3"/>
    <dgm:cxn modelId="{46176A52-9F87-4087-8720-5A340644652B}" type="presOf" srcId="{9E75601C-6E5F-4874-BB03-F00551BC3FBF}" destId="{C7330C85-3A79-4FA2-8834-EB511CDC83FB}" srcOrd="0" destOrd="0" presId="urn:microsoft.com/office/officeart/2005/8/layout/hChevron3"/>
    <dgm:cxn modelId="{68995B95-7F7F-428B-BC13-69DFCE3C1448}" type="presOf" srcId="{2F85693D-6776-4C9A-918E-A231F26BB3D2}" destId="{072AB650-7971-4AE8-A50A-8AB8B6288730}" srcOrd="0" destOrd="0" presId="urn:microsoft.com/office/officeart/2005/8/layout/hChevron3"/>
    <dgm:cxn modelId="{84AC2C20-1808-4ACF-BE15-2353CEC7B255}" srcId="{2F85693D-6776-4C9A-918E-A231F26BB3D2}" destId="{21E16466-ED29-40E7-A53D-D304AB4559A8}" srcOrd="4" destOrd="0" parTransId="{AC7A0117-820B-42B9-84FF-DD97C00F8F44}" sibTransId="{E370C394-5047-4FB8-BCF2-B06D1CEF7FFD}"/>
    <dgm:cxn modelId="{220C85C4-AE77-4137-B825-2EA4867A2ED2}" srcId="{2F85693D-6776-4C9A-918E-A231F26BB3D2}" destId="{ECDD074B-8CA8-4EEE-975A-4A692193EC65}" srcOrd="1" destOrd="0" parTransId="{33A7FCE5-0A16-4561-903E-5B24D10F6BF3}" sibTransId="{6925334D-DBA9-457B-A79A-E74A0D682C98}"/>
    <dgm:cxn modelId="{417F07CE-34D5-45D7-8701-4B42ECBFEEE7}" type="presOf" srcId="{21E16466-ED29-40E7-A53D-D304AB4559A8}" destId="{B306C2B8-CC38-4F10-98F5-521B3338C5DB}" srcOrd="0" destOrd="0" presId="urn:microsoft.com/office/officeart/2005/8/layout/hChevron3"/>
    <dgm:cxn modelId="{1CB03DFD-20A6-41A9-98DC-19ABE0AC330F}" type="presOf" srcId="{ECDD074B-8CA8-4EEE-975A-4A692193EC65}" destId="{17A7D5C8-43BE-462B-AC99-5B849F063CA4}" srcOrd="0" destOrd="0" presId="urn:microsoft.com/office/officeart/2005/8/layout/hChevron3"/>
    <dgm:cxn modelId="{10377268-DF7D-488B-B4EB-94715E444DB9}" srcId="{2F85693D-6776-4C9A-918E-A231F26BB3D2}" destId="{93EA624F-1A1E-4E3E-8C0F-8B70A289A75B}" srcOrd="3" destOrd="0" parTransId="{8D83E226-AA17-4DBB-8C3F-EBBC6EB1FC8C}" sibTransId="{F9FD1578-528A-49B1-856C-070012B7EB23}"/>
    <dgm:cxn modelId="{B4C9FA2B-4FFE-4EFA-AA00-5C79E52827BE}" srcId="{2F85693D-6776-4C9A-918E-A231F26BB3D2}" destId="{7148E251-6902-4001-BA0B-BB3E027D26DB}" srcOrd="2" destOrd="0" parTransId="{2CCD2DBA-872B-40BD-B6FF-10CA972065D3}" sibTransId="{08F95B88-CB12-4BBA-A9DA-F4CCBEEAD756}"/>
    <dgm:cxn modelId="{0721C966-D8A5-4212-A43D-0D0F6F327111}" type="presOf" srcId="{7148E251-6902-4001-BA0B-BB3E027D26DB}" destId="{2CF12B38-9DDC-4CE7-AAD4-40B9F8456A00}" srcOrd="0" destOrd="0" presId="urn:microsoft.com/office/officeart/2005/8/layout/hChevron3"/>
    <dgm:cxn modelId="{21E84649-69DD-4564-A535-E77157FA85AF}" srcId="{2F85693D-6776-4C9A-918E-A231F26BB3D2}" destId="{9E75601C-6E5F-4874-BB03-F00551BC3FBF}" srcOrd="0" destOrd="0" parTransId="{DAC8E4A8-6ACE-4A9F-AECB-E0A9C3CC96BD}" sibTransId="{BEB527A2-6163-48DC-A682-A2F45879F3CD}"/>
    <dgm:cxn modelId="{3AC98F13-5063-4668-A266-48FDAFD8036F}" type="presParOf" srcId="{072AB650-7971-4AE8-A50A-8AB8B6288730}" destId="{C7330C85-3A79-4FA2-8834-EB511CDC83FB}" srcOrd="0" destOrd="0" presId="urn:microsoft.com/office/officeart/2005/8/layout/hChevron3"/>
    <dgm:cxn modelId="{FC85709C-C4E2-49E3-9412-FF1F939F9755}" type="presParOf" srcId="{072AB650-7971-4AE8-A50A-8AB8B6288730}" destId="{D52B739D-51A1-4123-A460-F3C369386D4A}" srcOrd="1" destOrd="0" presId="urn:microsoft.com/office/officeart/2005/8/layout/hChevron3"/>
    <dgm:cxn modelId="{80D076DB-C48D-4028-952D-75BD7C1A7B33}" type="presParOf" srcId="{072AB650-7971-4AE8-A50A-8AB8B6288730}" destId="{17A7D5C8-43BE-462B-AC99-5B849F063CA4}" srcOrd="2" destOrd="0" presId="urn:microsoft.com/office/officeart/2005/8/layout/hChevron3"/>
    <dgm:cxn modelId="{F382F8D1-686C-4295-8FC8-76E694FECB71}" type="presParOf" srcId="{072AB650-7971-4AE8-A50A-8AB8B6288730}" destId="{1A145E97-CD0E-4DAE-A593-0F6EAD114AFC}" srcOrd="3" destOrd="0" presId="urn:microsoft.com/office/officeart/2005/8/layout/hChevron3"/>
    <dgm:cxn modelId="{07D5C7F8-BC09-43A0-AD00-AB17A2FE8280}" type="presParOf" srcId="{072AB650-7971-4AE8-A50A-8AB8B6288730}" destId="{2CF12B38-9DDC-4CE7-AAD4-40B9F8456A00}" srcOrd="4" destOrd="0" presId="urn:microsoft.com/office/officeart/2005/8/layout/hChevron3"/>
    <dgm:cxn modelId="{4A05C6CD-DC9C-4575-9C9D-5B61A136AF0C}" type="presParOf" srcId="{072AB650-7971-4AE8-A50A-8AB8B6288730}" destId="{2F830B6A-CB58-49A8-9B41-C460D1A4B18E}" srcOrd="5" destOrd="0" presId="urn:microsoft.com/office/officeart/2005/8/layout/hChevron3"/>
    <dgm:cxn modelId="{81F6D540-6898-430F-BC3F-F7CE8763BBEE}" type="presParOf" srcId="{072AB650-7971-4AE8-A50A-8AB8B6288730}" destId="{9FFEB787-FC10-4831-AFCA-116C2014551F}" srcOrd="6" destOrd="0" presId="urn:microsoft.com/office/officeart/2005/8/layout/hChevron3"/>
    <dgm:cxn modelId="{B5F5C0DA-D174-4DD0-8528-B95F422332EB}" type="presParOf" srcId="{072AB650-7971-4AE8-A50A-8AB8B6288730}" destId="{502FB27C-DBF8-4476-A6BA-BD2F98A229D2}" srcOrd="7" destOrd="0" presId="urn:microsoft.com/office/officeart/2005/8/layout/hChevron3"/>
    <dgm:cxn modelId="{AB7219E9-8A40-4C26-9F52-07676EC66993}" type="presParOf" srcId="{072AB650-7971-4AE8-A50A-8AB8B6288730}" destId="{B306C2B8-CC38-4F10-98F5-521B3338C5DB}"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85693D-6776-4C9A-918E-A231F26BB3D2}" type="doc">
      <dgm:prSet loTypeId="urn:microsoft.com/office/officeart/2005/8/layout/hChevron3" loCatId="process" qsTypeId="urn:microsoft.com/office/officeart/2005/8/quickstyle/simple1" qsCatId="simple" csTypeId="urn:microsoft.com/office/officeart/2005/8/colors/accent2_5" csCatId="accent2" phldr="1"/>
      <dgm:spPr/>
    </dgm:pt>
    <dgm:pt modelId="{9E75601C-6E5F-4874-BB03-F00551BC3FBF}">
      <dgm:prSet phldrT="[텍스트]" custT="1"/>
      <dgm:spPr/>
      <dgm:t>
        <a:bodyPr/>
        <a:lstStyle/>
        <a:p>
          <a:pPr latinLnBrk="1"/>
          <a:r>
            <a:rPr lang="ko-KR" altLang="en-US" sz="1000" dirty="0" err="1" smtClean="0">
              <a:latin typeface="맑은 고딕" pitchFamily="50" charset="-127"/>
              <a:ea typeface="맑은 고딕" pitchFamily="50" charset="-127"/>
            </a:rPr>
            <a:t>레포트</a:t>
          </a:r>
          <a:r>
            <a:rPr lang="ko-KR" altLang="en-US" sz="1000" dirty="0" smtClean="0">
              <a:latin typeface="맑은 고딕" pitchFamily="50" charset="-127"/>
              <a:ea typeface="맑은 고딕" pitchFamily="50" charset="-127"/>
            </a:rPr>
            <a:t> 메뉴 선택</a:t>
          </a:r>
          <a:endParaRPr lang="ko-KR" altLang="en-US" sz="1000" dirty="0">
            <a:latin typeface="맑은 고딕" pitchFamily="50" charset="-127"/>
            <a:ea typeface="맑은 고딕" pitchFamily="50" charset="-127"/>
          </a:endParaRPr>
        </a:p>
      </dgm:t>
    </dgm:pt>
    <dgm:pt modelId="{DAC8E4A8-6ACE-4A9F-AECB-E0A9C3CC96BD}" type="parTrans" cxnId="{21E84649-69DD-4564-A535-E77157FA85AF}">
      <dgm:prSet/>
      <dgm:spPr/>
      <dgm:t>
        <a:bodyPr/>
        <a:lstStyle/>
        <a:p>
          <a:pPr latinLnBrk="1"/>
          <a:endParaRPr lang="ko-KR" altLang="en-US" sz="1000">
            <a:latin typeface="맑은 고딕" pitchFamily="50" charset="-127"/>
            <a:ea typeface="맑은 고딕" pitchFamily="50" charset="-127"/>
          </a:endParaRPr>
        </a:p>
      </dgm:t>
    </dgm:pt>
    <dgm:pt modelId="{BEB527A2-6163-48DC-A682-A2F45879F3CD}" type="sibTrans" cxnId="{21E84649-69DD-4564-A535-E77157FA85AF}">
      <dgm:prSet/>
      <dgm:spPr/>
      <dgm:t>
        <a:bodyPr/>
        <a:lstStyle/>
        <a:p>
          <a:pPr latinLnBrk="1"/>
          <a:endParaRPr lang="ko-KR" altLang="en-US" sz="1000">
            <a:latin typeface="맑은 고딕" pitchFamily="50" charset="-127"/>
            <a:ea typeface="맑은 고딕" pitchFamily="50" charset="-127"/>
          </a:endParaRPr>
        </a:p>
      </dgm:t>
    </dgm:pt>
    <dgm:pt modelId="{ECDD074B-8CA8-4EEE-975A-4A692193EC65}">
      <dgm:prSet phldrT="[텍스트]" custT="1"/>
      <dgm:spPr/>
      <dgm:t>
        <a:bodyPr/>
        <a:lstStyle/>
        <a:p>
          <a:pPr latinLnBrk="1"/>
          <a:r>
            <a:rPr lang="ko-KR" altLang="en-US" sz="1000" dirty="0" err="1" smtClean="0">
              <a:latin typeface="맑은 고딕" pitchFamily="50" charset="-127"/>
              <a:ea typeface="맑은 고딕" pitchFamily="50" charset="-127"/>
            </a:rPr>
            <a:t>제품오더</a:t>
          </a:r>
          <a:r>
            <a:rPr lang="ko-KR" altLang="en-US" sz="1000" dirty="0" smtClean="0">
              <a:latin typeface="맑은 고딕" pitchFamily="50" charset="-127"/>
              <a:ea typeface="맑은 고딕" pitchFamily="50" charset="-127"/>
            </a:rPr>
            <a:t> 선택</a:t>
          </a:r>
          <a:endParaRPr lang="ko-KR" altLang="en-US" sz="1000" dirty="0">
            <a:latin typeface="맑은 고딕" pitchFamily="50" charset="-127"/>
            <a:ea typeface="맑은 고딕" pitchFamily="50" charset="-127"/>
          </a:endParaRPr>
        </a:p>
      </dgm:t>
    </dgm:pt>
    <dgm:pt modelId="{33A7FCE5-0A16-4561-903E-5B24D10F6BF3}" type="parTrans" cxnId="{220C85C4-AE77-4137-B825-2EA4867A2ED2}">
      <dgm:prSet/>
      <dgm:spPr/>
      <dgm:t>
        <a:bodyPr/>
        <a:lstStyle/>
        <a:p>
          <a:pPr latinLnBrk="1"/>
          <a:endParaRPr lang="ko-KR" altLang="en-US" sz="1000">
            <a:latin typeface="맑은 고딕" pitchFamily="50" charset="-127"/>
            <a:ea typeface="맑은 고딕" pitchFamily="50" charset="-127"/>
          </a:endParaRPr>
        </a:p>
      </dgm:t>
    </dgm:pt>
    <dgm:pt modelId="{6925334D-DBA9-457B-A79A-E74A0D682C98}" type="sibTrans" cxnId="{220C85C4-AE77-4137-B825-2EA4867A2ED2}">
      <dgm:prSet/>
      <dgm:spPr/>
      <dgm:t>
        <a:bodyPr/>
        <a:lstStyle/>
        <a:p>
          <a:pPr latinLnBrk="1"/>
          <a:endParaRPr lang="ko-KR" altLang="en-US" sz="1000">
            <a:latin typeface="맑은 고딕" pitchFamily="50" charset="-127"/>
            <a:ea typeface="맑은 고딕" pitchFamily="50" charset="-127"/>
          </a:endParaRPr>
        </a:p>
      </dgm:t>
    </dgm:pt>
    <dgm:pt modelId="{7148E251-6902-4001-BA0B-BB3E027D26DB}">
      <dgm:prSet phldrT="[텍스트]" custT="1"/>
      <dgm:spPr/>
      <dgm:t>
        <a:bodyPr/>
        <a:lstStyle/>
        <a:p>
          <a:pPr latinLnBrk="1"/>
          <a:r>
            <a:rPr lang="ko-KR" altLang="en-US" sz="1000" dirty="0" smtClean="0">
              <a:latin typeface="맑은 고딕" pitchFamily="50" charset="-127"/>
              <a:ea typeface="맑은 고딕" pitchFamily="50" charset="-127"/>
            </a:rPr>
            <a:t> 실적조회</a:t>
          </a:r>
          <a:endParaRPr lang="ko-KR" altLang="en-US" sz="1000" dirty="0">
            <a:latin typeface="맑은 고딕" pitchFamily="50" charset="-127"/>
            <a:ea typeface="맑은 고딕" pitchFamily="50" charset="-127"/>
          </a:endParaRPr>
        </a:p>
      </dgm:t>
    </dgm:pt>
    <dgm:pt modelId="{2CCD2DBA-872B-40BD-B6FF-10CA972065D3}" type="parTrans" cxnId="{B4C9FA2B-4FFE-4EFA-AA00-5C79E52827BE}">
      <dgm:prSet/>
      <dgm:spPr/>
      <dgm:t>
        <a:bodyPr/>
        <a:lstStyle/>
        <a:p>
          <a:pPr latinLnBrk="1"/>
          <a:endParaRPr lang="ko-KR" altLang="en-US" sz="1000">
            <a:latin typeface="맑은 고딕" pitchFamily="50" charset="-127"/>
            <a:ea typeface="맑은 고딕" pitchFamily="50" charset="-127"/>
          </a:endParaRPr>
        </a:p>
      </dgm:t>
    </dgm:pt>
    <dgm:pt modelId="{08F95B88-CB12-4BBA-A9DA-F4CCBEEAD756}" type="sibTrans" cxnId="{B4C9FA2B-4FFE-4EFA-AA00-5C79E52827BE}">
      <dgm:prSet/>
      <dgm:spPr/>
      <dgm:t>
        <a:bodyPr/>
        <a:lstStyle/>
        <a:p>
          <a:pPr latinLnBrk="1"/>
          <a:endParaRPr lang="ko-KR" altLang="en-US" sz="1000">
            <a:latin typeface="맑은 고딕" pitchFamily="50" charset="-127"/>
            <a:ea typeface="맑은 고딕" pitchFamily="50" charset="-127"/>
          </a:endParaRPr>
        </a:p>
      </dgm:t>
    </dgm:pt>
    <dgm:pt modelId="{072AB650-7971-4AE8-A50A-8AB8B6288730}" type="pres">
      <dgm:prSet presAssocID="{2F85693D-6776-4C9A-918E-A231F26BB3D2}" presName="Name0" presStyleCnt="0">
        <dgm:presLayoutVars>
          <dgm:dir/>
          <dgm:resizeHandles val="exact"/>
        </dgm:presLayoutVars>
      </dgm:prSet>
      <dgm:spPr/>
    </dgm:pt>
    <dgm:pt modelId="{C7330C85-3A79-4FA2-8834-EB511CDC83FB}" type="pres">
      <dgm:prSet presAssocID="{9E75601C-6E5F-4874-BB03-F00551BC3FBF}" presName="parTxOnly" presStyleLbl="node1" presStyleIdx="0" presStyleCnt="3">
        <dgm:presLayoutVars>
          <dgm:bulletEnabled val="1"/>
        </dgm:presLayoutVars>
      </dgm:prSet>
      <dgm:spPr/>
      <dgm:t>
        <a:bodyPr/>
        <a:lstStyle/>
        <a:p>
          <a:pPr latinLnBrk="1"/>
          <a:endParaRPr lang="ko-KR" altLang="en-US"/>
        </a:p>
      </dgm:t>
    </dgm:pt>
    <dgm:pt modelId="{D52B739D-51A1-4123-A460-F3C369386D4A}" type="pres">
      <dgm:prSet presAssocID="{BEB527A2-6163-48DC-A682-A2F45879F3CD}" presName="parSpace" presStyleCnt="0"/>
      <dgm:spPr/>
    </dgm:pt>
    <dgm:pt modelId="{17A7D5C8-43BE-462B-AC99-5B849F063CA4}" type="pres">
      <dgm:prSet presAssocID="{ECDD074B-8CA8-4EEE-975A-4A692193EC65}" presName="parTxOnly" presStyleLbl="node1" presStyleIdx="1" presStyleCnt="3">
        <dgm:presLayoutVars>
          <dgm:bulletEnabled val="1"/>
        </dgm:presLayoutVars>
      </dgm:prSet>
      <dgm:spPr/>
      <dgm:t>
        <a:bodyPr/>
        <a:lstStyle/>
        <a:p>
          <a:pPr latinLnBrk="1"/>
          <a:endParaRPr lang="ko-KR" altLang="en-US"/>
        </a:p>
      </dgm:t>
    </dgm:pt>
    <dgm:pt modelId="{1A145E97-CD0E-4DAE-A593-0F6EAD114AFC}" type="pres">
      <dgm:prSet presAssocID="{6925334D-DBA9-457B-A79A-E74A0D682C98}" presName="parSpace" presStyleCnt="0"/>
      <dgm:spPr/>
    </dgm:pt>
    <dgm:pt modelId="{2CF12B38-9DDC-4CE7-AAD4-40B9F8456A00}" type="pres">
      <dgm:prSet presAssocID="{7148E251-6902-4001-BA0B-BB3E027D26DB}" presName="parTxOnly" presStyleLbl="node1" presStyleIdx="2" presStyleCnt="3">
        <dgm:presLayoutVars>
          <dgm:bulletEnabled val="1"/>
        </dgm:presLayoutVars>
      </dgm:prSet>
      <dgm:spPr/>
      <dgm:t>
        <a:bodyPr/>
        <a:lstStyle/>
        <a:p>
          <a:pPr latinLnBrk="1"/>
          <a:endParaRPr lang="ko-KR" altLang="en-US"/>
        </a:p>
      </dgm:t>
    </dgm:pt>
  </dgm:ptLst>
  <dgm:cxnLst>
    <dgm:cxn modelId="{6F51E4EA-A6D6-4125-9ECC-BDD8C1611C26}" type="presOf" srcId="{7148E251-6902-4001-BA0B-BB3E027D26DB}" destId="{2CF12B38-9DDC-4CE7-AAD4-40B9F8456A00}" srcOrd="0" destOrd="0" presId="urn:microsoft.com/office/officeart/2005/8/layout/hChevron3"/>
    <dgm:cxn modelId="{21E84649-69DD-4564-A535-E77157FA85AF}" srcId="{2F85693D-6776-4C9A-918E-A231F26BB3D2}" destId="{9E75601C-6E5F-4874-BB03-F00551BC3FBF}" srcOrd="0" destOrd="0" parTransId="{DAC8E4A8-6ACE-4A9F-AECB-E0A9C3CC96BD}" sibTransId="{BEB527A2-6163-48DC-A682-A2F45879F3CD}"/>
    <dgm:cxn modelId="{3A061729-EEA3-4EAE-B4AC-BAB80CA9A3AA}" type="presOf" srcId="{ECDD074B-8CA8-4EEE-975A-4A692193EC65}" destId="{17A7D5C8-43BE-462B-AC99-5B849F063CA4}" srcOrd="0" destOrd="0" presId="urn:microsoft.com/office/officeart/2005/8/layout/hChevron3"/>
    <dgm:cxn modelId="{220C85C4-AE77-4137-B825-2EA4867A2ED2}" srcId="{2F85693D-6776-4C9A-918E-A231F26BB3D2}" destId="{ECDD074B-8CA8-4EEE-975A-4A692193EC65}" srcOrd="1" destOrd="0" parTransId="{33A7FCE5-0A16-4561-903E-5B24D10F6BF3}" sibTransId="{6925334D-DBA9-457B-A79A-E74A0D682C98}"/>
    <dgm:cxn modelId="{B4C9FA2B-4FFE-4EFA-AA00-5C79E52827BE}" srcId="{2F85693D-6776-4C9A-918E-A231F26BB3D2}" destId="{7148E251-6902-4001-BA0B-BB3E027D26DB}" srcOrd="2" destOrd="0" parTransId="{2CCD2DBA-872B-40BD-B6FF-10CA972065D3}" sibTransId="{08F95B88-CB12-4BBA-A9DA-F4CCBEEAD756}"/>
    <dgm:cxn modelId="{2D147CAB-0B79-440C-B8C0-3303BEB4E393}" type="presOf" srcId="{2F85693D-6776-4C9A-918E-A231F26BB3D2}" destId="{072AB650-7971-4AE8-A50A-8AB8B6288730}" srcOrd="0" destOrd="0" presId="urn:microsoft.com/office/officeart/2005/8/layout/hChevron3"/>
    <dgm:cxn modelId="{CD87F9EC-3604-47B9-83DC-F63668FC394A}" type="presOf" srcId="{9E75601C-6E5F-4874-BB03-F00551BC3FBF}" destId="{C7330C85-3A79-4FA2-8834-EB511CDC83FB}" srcOrd="0" destOrd="0" presId="urn:microsoft.com/office/officeart/2005/8/layout/hChevron3"/>
    <dgm:cxn modelId="{4834A726-AFFB-427D-A065-E0B1989DEC34}" type="presParOf" srcId="{072AB650-7971-4AE8-A50A-8AB8B6288730}" destId="{C7330C85-3A79-4FA2-8834-EB511CDC83FB}" srcOrd="0" destOrd="0" presId="urn:microsoft.com/office/officeart/2005/8/layout/hChevron3"/>
    <dgm:cxn modelId="{4C1E0B4A-3F81-40F3-8683-E00C30E10FCD}" type="presParOf" srcId="{072AB650-7971-4AE8-A50A-8AB8B6288730}" destId="{D52B739D-51A1-4123-A460-F3C369386D4A}" srcOrd="1" destOrd="0" presId="urn:microsoft.com/office/officeart/2005/8/layout/hChevron3"/>
    <dgm:cxn modelId="{D97681D6-8F5A-4001-91A9-9537260098DF}" type="presParOf" srcId="{072AB650-7971-4AE8-A50A-8AB8B6288730}" destId="{17A7D5C8-43BE-462B-AC99-5B849F063CA4}" srcOrd="2" destOrd="0" presId="urn:microsoft.com/office/officeart/2005/8/layout/hChevron3"/>
    <dgm:cxn modelId="{8463BF16-8A3A-4EC6-8408-9C6F22B02C56}" type="presParOf" srcId="{072AB650-7971-4AE8-A50A-8AB8B6288730}" destId="{1A145E97-CD0E-4DAE-A593-0F6EAD114AFC}" srcOrd="3" destOrd="0" presId="urn:microsoft.com/office/officeart/2005/8/layout/hChevron3"/>
    <dgm:cxn modelId="{7379C96B-D3AD-4780-B6B2-3BABC978ED99}" type="presParOf" srcId="{072AB650-7971-4AE8-A50A-8AB8B6288730}" destId="{2CF12B38-9DDC-4CE7-AAD4-40B9F8456A00}"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9C69F-8AD7-4099-93D3-221247C134CD}" type="doc">
      <dgm:prSet loTypeId="urn:microsoft.com/office/officeart/2005/8/layout/hProcess9" loCatId="process" qsTypeId="urn:microsoft.com/office/officeart/2005/8/quickstyle/simple1" qsCatId="simple" csTypeId="urn:microsoft.com/office/officeart/2005/8/colors/accent1_3" csCatId="accent1" phldr="1"/>
      <dgm:spPr/>
      <dgm:t>
        <a:bodyPr/>
        <a:lstStyle/>
        <a:p>
          <a:pPr latinLnBrk="1"/>
          <a:endParaRPr lang="ko-KR" altLang="en-US"/>
        </a:p>
      </dgm:t>
    </dgm:pt>
    <dgm:pt modelId="{A0E1D5E8-D0A3-412B-B07F-8E7767F81925}">
      <dgm:prSet phldrT="[텍스트]" custT="1"/>
      <dgm:spPr/>
      <dgm:t>
        <a:bodyPr/>
        <a:lstStyle/>
        <a:p>
          <a:pPr latinLnBrk="1"/>
          <a:r>
            <a:rPr lang="ko-KR" altLang="en-US" sz="1000" dirty="0" smtClean="0">
              <a:latin typeface="맑은 고딕" pitchFamily="50" charset="-127"/>
              <a:ea typeface="맑은 고딕" pitchFamily="50" charset="-127"/>
            </a:rPr>
            <a:t>생산실적</a:t>
          </a:r>
          <a:r>
            <a:rPr lang="en-US" altLang="ko-KR" sz="1000" dirty="0" smtClean="0">
              <a:latin typeface="맑은 고딕" pitchFamily="50" charset="-127"/>
              <a:ea typeface="맑은 고딕" pitchFamily="50" charset="-127"/>
            </a:rPr>
            <a:t/>
          </a:r>
          <a:br>
            <a:rPr lang="en-US" altLang="ko-KR" sz="1000" dirty="0" smtClean="0">
              <a:latin typeface="맑은 고딕" pitchFamily="50" charset="-127"/>
              <a:ea typeface="맑은 고딕" pitchFamily="50" charset="-127"/>
            </a:rPr>
          </a:br>
          <a:r>
            <a:rPr lang="ko-KR" altLang="en-US" sz="1000" dirty="0" smtClean="0">
              <a:latin typeface="맑은 고딕" pitchFamily="50" charset="-127"/>
              <a:ea typeface="맑은 고딕" pitchFamily="50" charset="-127"/>
            </a:rPr>
            <a:t>일지작성</a:t>
          </a:r>
          <a:endParaRPr lang="ko-KR" altLang="en-US" sz="1000" dirty="0">
            <a:latin typeface="맑은 고딕" pitchFamily="50" charset="-127"/>
            <a:ea typeface="맑은 고딕" pitchFamily="50" charset="-127"/>
          </a:endParaRPr>
        </a:p>
      </dgm:t>
    </dgm:pt>
    <dgm:pt modelId="{5C044B52-6385-4BDD-AC37-1F14A888EEA4}" type="parTrans" cxnId="{FF08B14E-A2DF-4376-9FA7-06D6A5685323}">
      <dgm:prSet/>
      <dgm:spPr/>
      <dgm:t>
        <a:bodyPr/>
        <a:lstStyle/>
        <a:p>
          <a:pPr latinLnBrk="1"/>
          <a:endParaRPr lang="ko-KR" altLang="en-US" sz="1000">
            <a:latin typeface="맑은 고딕" pitchFamily="50" charset="-127"/>
            <a:ea typeface="맑은 고딕" pitchFamily="50" charset="-127"/>
          </a:endParaRPr>
        </a:p>
      </dgm:t>
    </dgm:pt>
    <dgm:pt modelId="{F45694D4-FABB-43AA-AA6B-77C2B8D53ABB}" type="sibTrans" cxnId="{FF08B14E-A2DF-4376-9FA7-06D6A5685323}">
      <dgm:prSet/>
      <dgm:spPr/>
      <dgm:t>
        <a:bodyPr/>
        <a:lstStyle/>
        <a:p>
          <a:pPr latinLnBrk="1"/>
          <a:endParaRPr lang="ko-KR" altLang="en-US" sz="1000">
            <a:latin typeface="맑은 고딕" pitchFamily="50" charset="-127"/>
            <a:ea typeface="맑은 고딕" pitchFamily="50" charset="-127"/>
          </a:endParaRPr>
        </a:p>
      </dgm:t>
    </dgm:pt>
    <dgm:pt modelId="{7EBA1A63-EE51-488E-AD2E-D7A64B4DBAD9}">
      <dgm:prSet phldrT="[텍스트]" custT="1"/>
      <dgm:spPr/>
      <dgm:t>
        <a:bodyPr/>
        <a:lstStyle/>
        <a:p>
          <a:pPr latinLnBrk="1"/>
          <a:r>
            <a:rPr lang="ko-KR" altLang="en-US" sz="1000" dirty="0" smtClean="0">
              <a:latin typeface="맑은 고딕" pitchFamily="50" charset="-127"/>
              <a:ea typeface="맑은 고딕" pitchFamily="50" charset="-127"/>
            </a:rPr>
            <a:t>업무 </a:t>
          </a:r>
          <a:r>
            <a:rPr lang="ko-KR" altLang="en-US" sz="1000" dirty="0" err="1" smtClean="0">
              <a:latin typeface="맑은 고딕" pitchFamily="50" charset="-127"/>
              <a:ea typeface="맑은 고딕" pitchFamily="50" charset="-127"/>
            </a:rPr>
            <a:t>마감전</a:t>
          </a:r>
          <a:r>
            <a:rPr lang="ko-KR" altLang="en-US" sz="1000" dirty="0" smtClean="0">
              <a:latin typeface="맑은 고딕" pitchFamily="50" charset="-127"/>
              <a:ea typeface="맑은 고딕" pitchFamily="50" charset="-127"/>
            </a:rPr>
            <a:t> 취합</a:t>
          </a:r>
          <a:endParaRPr lang="ko-KR" altLang="en-US" sz="1000" dirty="0">
            <a:latin typeface="맑은 고딕" pitchFamily="50" charset="-127"/>
            <a:ea typeface="맑은 고딕" pitchFamily="50" charset="-127"/>
          </a:endParaRPr>
        </a:p>
      </dgm:t>
    </dgm:pt>
    <dgm:pt modelId="{63638F7B-F8B5-45A3-BC0F-F717F1D82DB9}" type="parTrans" cxnId="{9E897B12-DA43-4242-8BD0-9B83CEEF5A73}">
      <dgm:prSet/>
      <dgm:spPr/>
      <dgm:t>
        <a:bodyPr/>
        <a:lstStyle/>
        <a:p>
          <a:pPr latinLnBrk="1"/>
          <a:endParaRPr lang="ko-KR" altLang="en-US" sz="1000">
            <a:latin typeface="맑은 고딕" pitchFamily="50" charset="-127"/>
            <a:ea typeface="맑은 고딕" pitchFamily="50" charset="-127"/>
          </a:endParaRPr>
        </a:p>
      </dgm:t>
    </dgm:pt>
    <dgm:pt modelId="{4739EE25-ED66-4AAB-A58A-8ECAA46DEF62}" type="sibTrans" cxnId="{9E897B12-DA43-4242-8BD0-9B83CEEF5A73}">
      <dgm:prSet/>
      <dgm:spPr/>
      <dgm:t>
        <a:bodyPr/>
        <a:lstStyle/>
        <a:p>
          <a:pPr latinLnBrk="1"/>
          <a:endParaRPr lang="ko-KR" altLang="en-US" sz="1000">
            <a:latin typeface="맑은 고딕" pitchFamily="50" charset="-127"/>
            <a:ea typeface="맑은 고딕" pitchFamily="50" charset="-127"/>
          </a:endParaRPr>
        </a:p>
      </dgm:t>
    </dgm:pt>
    <dgm:pt modelId="{B29E456E-CEE2-4BC8-A017-1EE34223A9BC}">
      <dgm:prSet phldrT="[텍스트]" custT="1"/>
      <dgm:spPr/>
      <dgm:t>
        <a:bodyPr/>
        <a:lstStyle/>
        <a:p>
          <a:pPr latinLnBrk="1"/>
          <a:r>
            <a:rPr lang="en-US" altLang="ko-KR" sz="1000" dirty="0" smtClean="0">
              <a:latin typeface="맑은 고딕" pitchFamily="50" charset="-127"/>
              <a:ea typeface="맑은 고딕" pitchFamily="50" charset="-127"/>
            </a:rPr>
            <a:t>SAP</a:t>
          </a:r>
          <a:br>
            <a:rPr lang="en-US" altLang="ko-KR" sz="1000" dirty="0" smtClean="0">
              <a:latin typeface="맑은 고딕" pitchFamily="50" charset="-127"/>
              <a:ea typeface="맑은 고딕" pitchFamily="50" charset="-127"/>
            </a:rPr>
          </a:br>
          <a:r>
            <a:rPr lang="ko-KR" altLang="en-US" sz="1000" dirty="0" smtClean="0">
              <a:latin typeface="맑은 고딕" pitchFamily="50" charset="-127"/>
              <a:ea typeface="맑은 고딕" pitchFamily="50" charset="-127"/>
            </a:rPr>
            <a:t>실적등록</a:t>
          </a:r>
          <a:endParaRPr lang="ko-KR" altLang="en-US" sz="1000" dirty="0">
            <a:latin typeface="맑은 고딕" pitchFamily="50" charset="-127"/>
            <a:ea typeface="맑은 고딕" pitchFamily="50" charset="-127"/>
          </a:endParaRPr>
        </a:p>
      </dgm:t>
    </dgm:pt>
    <dgm:pt modelId="{7EE45D72-9F0F-4684-849B-952CF4531B1F}" type="parTrans" cxnId="{56F3449B-070F-45E6-AB64-7116422FB81B}">
      <dgm:prSet/>
      <dgm:spPr/>
      <dgm:t>
        <a:bodyPr/>
        <a:lstStyle/>
        <a:p>
          <a:pPr latinLnBrk="1"/>
          <a:endParaRPr lang="ko-KR" altLang="en-US" sz="1000">
            <a:latin typeface="맑은 고딕" pitchFamily="50" charset="-127"/>
            <a:ea typeface="맑은 고딕" pitchFamily="50" charset="-127"/>
          </a:endParaRPr>
        </a:p>
      </dgm:t>
    </dgm:pt>
    <dgm:pt modelId="{B43F3BB2-3C70-4513-8C9F-97A3CFFA88C2}" type="sibTrans" cxnId="{56F3449B-070F-45E6-AB64-7116422FB81B}">
      <dgm:prSet/>
      <dgm:spPr/>
      <dgm:t>
        <a:bodyPr/>
        <a:lstStyle/>
        <a:p>
          <a:pPr latinLnBrk="1"/>
          <a:endParaRPr lang="ko-KR" altLang="en-US" sz="1000">
            <a:latin typeface="맑은 고딕" pitchFamily="50" charset="-127"/>
            <a:ea typeface="맑은 고딕" pitchFamily="50" charset="-127"/>
          </a:endParaRPr>
        </a:p>
      </dgm:t>
    </dgm:pt>
    <dgm:pt modelId="{F04D31DD-78D8-4C80-81E5-9DF8EE22227C}">
      <dgm:prSet phldrT="[텍스트]" custT="1"/>
      <dgm:spPr/>
      <dgm:t>
        <a:bodyPr/>
        <a:lstStyle/>
        <a:p>
          <a:pPr latinLnBrk="1"/>
          <a:r>
            <a:rPr lang="en-US" altLang="ko-KR" sz="1000" dirty="0" smtClean="0">
              <a:latin typeface="맑은 고딕" pitchFamily="50" charset="-127"/>
              <a:ea typeface="맑은 고딕" pitchFamily="50" charset="-127"/>
            </a:rPr>
            <a:t>SAP </a:t>
          </a:r>
          <a:r>
            <a:rPr lang="ko-KR" altLang="en-US" sz="1000" dirty="0" err="1" smtClean="0">
              <a:latin typeface="맑은 고딕" pitchFamily="50" charset="-127"/>
              <a:ea typeface="맑은 고딕" pitchFamily="50" charset="-127"/>
            </a:rPr>
            <a:t>레포트</a:t>
          </a:r>
          <a:r>
            <a:rPr lang="ko-KR" altLang="en-US" sz="1000" dirty="0" smtClean="0">
              <a:latin typeface="맑은 고딕" pitchFamily="50" charset="-127"/>
              <a:ea typeface="맑은 고딕" pitchFamily="50" charset="-127"/>
            </a:rPr>
            <a:t> 출력</a:t>
          </a:r>
          <a:endParaRPr lang="ko-KR" altLang="en-US" sz="1000" dirty="0">
            <a:latin typeface="맑은 고딕" pitchFamily="50" charset="-127"/>
            <a:ea typeface="맑은 고딕" pitchFamily="50" charset="-127"/>
          </a:endParaRPr>
        </a:p>
      </dgm:t>
    </dgm:pt>
    <dgm:pt modelId="{2E79A660-40E1-47AA-9538-6F81587FA1D2}" type="parTrans" cxnId="{C8A00EB4-5384-4516-89FC-7EBBDBEC9CB0}">
      <dgm:prSet/>
      <dgm:spPr/>
    </dgm:pt>
    <dgm:pt modelId="{0AED2806-8607-43C6-BB20-6441BB964431}" type="sibTrans" cxnId="{C8A00EB4-5384-4516-89FC-7EBBDBEC9CB0}">
      <dgm:prSet/>
      <dgm:spPr/>
    </dgm:pt>
    <dgm:pt modelId="{6F433754-4EE3-46DE-A6F6-224E23171482}" type="pres">
      <dgm:prSet presAssocID="{0689C69F-8AD7-4099-93D3-221247C134CD}" presName="CompostProcess" presStyleCnt="0">
        <dgm:presLayoutVars>
          <dgm:dir/>
          <dgm:resizeHandles val="exact"/>
        </dgm:presLayoutVars>
      </dgm:prSet>
      <dgm:spPr/>
      <dgm:t>
        <a:bodyPr/>
        <a:lstStyle/>
        <a:p>
          <a:pPr latinLnBrk="1"/>
          <a:endParaRPr lang="ko-KR" altLang="en-US"/>
        </a:p>
      </dgm:t>
    </dgm:pt>
    <dgm:pt modelId="{B3FD272E-9784-4FF7-A681-EF76E316C5DA}" type="pres">
      <dgm:prSet presAssocID="{0689C69F-8AD7-4099-93D3-221247C134CD}" presName="arrow" presStyleLbl="bgShp" presStyleIdx="0" presStyleCnt="1"/>
      <dgm:spPr/>
    </dgm:pt>
    <dgm:pt modelId="{DDDC5BC3-64EB-4DF8-A5A1-64C47B4A1C25}" type="pres">
      <dgm:prSet presAssocID="{0689C69F-8AD7-4099-93D3-221247C134CD}" presName="linearProcess" presStyleCnt="0"/>
      <dgm:spPr/>
    </dgm:pt>
    <dgm:pt modelId="{BCF82C05-809F-4207-8159-C02953A0D83F}" type="pres">
      <dgm:prSet presAssocID="{A0E1D5E8-D0A3-412B-B07F-8E7767F81925}" presName="textNode" presStyleLbl="node1" presStyleIdx="0" presStyleCnt="4" custScaleX="113997">
        <dgm:presLayoutVars>
          <dgm:bulletEnabled val="1"/>
        </dgm:presLayoutVars>
      </dgm:prSet>
      <dgm:spPr/>
      <dgm:t>
        <a:bodyPr/>
        <a:lstStyle/>
        <a:p>
          <a:pPr latinLnBrk="1"/>
          <a:endParaRPr lang="ko-KR" altLang="en-US"/>
        </a:p>
      </dgm:t>
    </dgm:pt>
    <dgm:pt modelId="{4085AA43-85F3-42A4-8BB3-28F93CDE381A}" type="pres">
      <dgm:prSet presAssocID="{F45694D4-FABB-43AA-AA6B-77C2B8D53ABB}" presName="sibTrans" presStyleCnt="0"/>
      <dgm:spPr/>
    </dgm:pt>
    <dgm:pt modelId="{15E7092A-322D-44B5-A8C4-608F68190D05}" type="pres">
      <dgm:prSet presAssocID="{7EBA1A63-EE51-488E-AD2E-D7A64B4DBAD9}" presName="textNode" presStyleLbl="node1" presStyleIdx="1" presStyleCnt="4">
        <dgm:presLayoutVars>
          <dgm:bulletEnabled val="1"/>
        </dgm:presLayoutVars>
      </dgm:prSet>
      <dgm:spPr/>
      <dgm:t>
        <a:bodyPr/>
        <a:lstStyle/>
        <a:p>
          <a:pPr latinLnBrk="1"/>
          <a:endParaRPr lang="ko-KR" altLang="en-US"/>
        </a:p>
      </dgm:t>
    </dgm:pt>
    <dgm:pt modelId="{9A133EFE-2E50-4BDD-AF57-E1F86C05C05C}" type="pres">
      <dgm:prSet presAssocID="{4739EE25-ED66-4AAB-A58A-8ECAA46DEF62}" presName="sibTrans" presStyleCnt="0"/>
      <dgm:spPr/>
    </dgm:pt>
    <dgm:pt modelId="{969F6709-60A5-4A30-B5FD-1BABA2A1D83E}" type="pres">
      <dgm:prSet presAssocID="{B29E456E-CEE2-4BC8-A017-1EE34223A9BC}" presName="textNode" presStyleLbl="node1" presStyleIdx="2" presStyleCnt="4" custScaleX="89168">
        <dgm:presLayoutVars>
          <dgm:bulletEnabled val="1"/>
        </dgm:presLayoutVars>
      </dgm:prSet>
      <dgm:spPr/>
      <dgm:t>
        <a:bodyPr/>
        <a:lstStyle/>
        <a:p>
          <a:pPr latinLnBrk="1"/>
          <a:endParaRPr lang="ko-KR" altLang="en-US"/>
        </a:p>
      </dgm:t>
    </dgm:pt>
    <dgm:pt modelId="{CE22BA66-4566-4800-876D-C22630E7122A}" type="pres">
      <dgm:prSet presAssocID="{B43F3BB2-3C70-4513-8C9F-97A3CFFA88C2}" presName="sibTrans" presStyleCnt="0"/>
      <dgm:spPr/>
    </dgm:pt>
    <dgm:pt modelId="{7D8903B3-F73B-46ED-8AA6-0BA38811D614}" type="pres">
      <dgm:prSet presAssocID="{F04D31DD-78D8-4C80-81E5-9DF8EE22227C}" presName="textNode" presStyleLbl="node1" presStyleIdx="3" presStyleCnt="4">
        <dgm:presLayoutVars>
          <dgm:bulletEnabled val="1"/>
        </dgm:presLayoutVars>
      </dgm:prSet>
      <dgm:spPr/>
      <dgm:t>
        <a:bodyPr/>
        <a:lstStyle/>
        <a:p>
          <a:pPr latinLnBrk="1"/>
          <a:endParaRPr lang="ko-KR" altLang="en-US"/>
        </a:p>
      </dgm:t>
    </dgm:pt>
  </dgm:ptLst>
  <dgm:cxnLst>
    <dgm:cxn modelId="{56F3449B-070F-45E6-AB64-7116422FB81B}" srcId="{0689C69F-8AD7-4099-93D3-221247C134CD}" destId="{B29E456E-CEE2-4BC8-A017-1EE34223A9BC}" srcOrd="2" destOrd="0" parTransId="{7EE45D72-9F0F-4684-849B-952CF4531B1F}" sibTransId="{B43F3BB2-3C70-4513-8C9F-97A3CFFA88C2}"/>
    <dgm:cxn modelId="{9E897B12-DA43-4242-8BD0-9B83CEEF5A73}" srcId="{0689C69F-8AD7-4099-93D3-221247C134CD}" destId="{7EBA1A63-EE51-488E-AD2E-D7A64B4DBAD9}" srcOrd="1" destOrd="0" parTransId="{63638F7B-F8B5-45A3-BC0F-F717F1D82DB9}" sibTransId="{4739EE25-ED66-4AAB-A58A-8ECAA46DEF62}"/>
    <dgm:cxn modelId="{AF2291BA-C253-4575-A7FD-5011AC831807}" type="presOf" srcId="{F04D31DD-78D8-4C80-81E5-9DF8EE22227C}" destId="{7D8903B3-F73B-46ED-8AA6-0BA38811D614}" srcOrd="0" destOrd="0" presId="urn:microsoft.com/office/officeart/2005/8/layout/hProcess9"/>
    <dgm:cxn modelId="{C8A00EB4-5384-4516-89FC-7EBBDBEC9CB0}" srcId="{0689C69F-8AD7-4099-93D3-221247C134CD}" destId="{F04D31DD-78D8-4C80-81E5-9DF8EE22227C}" srcOrd="3" destOrd="0" parTransId="{2E79A660-40E1-47AA-9538-6F81587FA1D2}" sibTransId="{0AED2806-8607-43C6-BB20-6441BB964431}"/>
    <dgm:cxn modelId="{529797F6-840F-4656-9BFB-15C1D5C14C20}" type="presOf" srcId="{B29E456E-CEE2-4BC8-A017-1EE34223A9BC}" destId="{969F6709-60A5-4A30-B5FD-1BABA2A1D83E}" srcOrd="0" destOrd="0" presId="urn:microsoft.com/office/officeart/2005/8/layout/hProcess9"/>
    <dgm:cxn modelId="{C043CB93-0CF7-40C8-8D62-EC39E27E7ED9}" type="presOf" srcId="{7EBA1A63-EE51-488E-AD2E-D7A64B4DBAD9}" destId="{15E7092A-322D-44B5-A8C4-608F68190D05}" srcOrd="0" destOrd="0" presId="urn:microsoft.com/office/officeart/2005/8/layout/hProcess9"/>
    <dgm:cxn modelId="{FF08B14E-A2DF-4376-9FA7-06D6A5685323}" srcId="{0689C69F-8AD7-4099-93D3-221247C134CD}" destId="{A0E1D5E8-D0A3-412B-B07F-8E7767F81925}" srcOrd="0" destOrd="0" parTransId="{5C044B52-6385-4BDD-AC37-1F14A888EEA4}" sibTransId="{F45694D4-FABB-43AA-AA6B-77C2B8D53ABB}"/>
    <dgm:cxn modelId="{A5698400-2C14-4ED3-A47F-4384E49C022B}" type="presOf" srcId="{A0E1D5E8-D0A3-412B-B07F-8E7767F81925}" destId="{BCF82C05-809F-4207-8159-C02953A0D83F}" srcOrd="0" destOrd="0" presId="urn:microsoft.com/office/officeart/2005/8/layout/hProcess9"/>
    <dgm:cxn modelId="{D20A0A43-E88D-4BDC-85F8-016B51EDDA40}" type="presOf" srcId="{0689C69F-8AD7-4099-93D3-221247C134CD}" destId="{6F433754-4EE3-46DE-A6F6-224E23171482}" srcOrd="0" destOrd="0" presId="urn:microsoft.com/office/officeart/2005/8/layout/hProcess9"/>
    <dgm:cxn modelId="{4CCFDA90-1F92-4EDF-A48D-46AF888F8A87}" type="presParOf" srcId="{6F433754-4EE3-46DE-A6F6-224E23171482}" destId="{B3FD272E-9784-4FF7-A681-EF76E316C5DA}" srcOrd="0" destOrd="0" presId="urn:microsoft.com/office/officeart/2005/8/layout/hProcess9"/>
    <dgm:cxn modelId="{9C4958DF-FFD2-4F8B-B98F-03544F5749DA}" type="presParOf" srcId="{6F433754-4EE3-46DE-A6F6-224E23171482}" destId="{DDDC5BC3-64EB-4DF8-A5A1-64C47B4A1C25}" srcOrd="1" destOrd="0" presId="urn:microsoft.com/office/officeart/2005/8/layout/hProcess9"/>
    <dgm:cxn modelId="{73542586-447A-4C93-B4D1-D78690FEE1A7}" type="presParOf" srcId="{DDDC5BC3-64EB-4DF8-A5A1-64C47B4A1C25}" destId="{BCF82C05-809F-4207-8159-C02953A0D83F}" srcOrd="0" destOrd="0" presId="urn:microsoft.com/office/officeart/2005/8/layout/hProcess9"/>
    <dgm:cxn modelId="{405700B4-8F0A-4056-8748-7D601E81DB84}" type="presParOf" srcId="{DDDC5BC3-64EB-4DF8-A5A1-64C47B4A1C25}" destId="{4085AA43-85F3-42A4-8BB3-28F93CDE381A}" srcOrd="1" destOrd="0" presId="urn:microsoft.com/office/officeart/2005/8/layout/hProcess9"/>
    <dgm:cxn modelId="{487F88D2-FA35-4158-BF44-D524D31A6926}" type="presParOf" srcId="{DDDC5BC3-64EB-4DF8-A5A1-64C47B4A1C25}" destId="{15E7092A-322D-44B5-A8C4-608F68190D05}" srcOrd="2" destOrd="0" presId="urn:microsoft.com/office/officeart/2005/8/layout/hProcess9"/>
    <dgm:cxn modelId="{BD821735-8D51-42B1-8F78-E01AD57A2C91}" type="presParOf" srcId="{DDDC5BC3-64EB-4DF8-A5A1-64C47B4A1C25}" destId="{9A133EFE-2E50-4BDD-AF57-E1F86C05C05C}" srcOrd="3" destOrd="0" presId="urn:microsoft.com/office/officeart/2005/8/layout/hProcess9"/>
    <dgm:cxn modelId="{A5154336-EFA5-445C-ABD3-938A41248489}" type="presParOf" srcId="{DDDC5BC3-64EB-4DF8-A5A1-64C47B4A1C25}" destId="{969F6709-60A5-4A30-B5FD-1BABA2A1D83E}" srcOrd="4" destOrd="0" presId="urn:microsoft.com/office/officeart/2005/8/layout/hProcess9"/>
    <dgm:cxn modelId="{80B5007B-D329-475E-B579-B9A8B33C472E}" type="presParOf" srcId="{DDDC5BC3-64EB-4DF8-A5A1-64C47B4A1C25}" destId="{CE22BA66-4566-4800-876D-C22630E7122A}" srcOrd="5" destOrd="0" presId="urn:microsoft.com/office/officeart/2005/8/layout/hProcess9"/>
    <dgm:cxn modelId="{94D16E4E-DAA0-491E-9CEC-F5EDDC014E68}" type="presParOf" srcId="{DDDC5BC3-64EB-4DF8-A5A1-64C47B4A1C25}" destId="{7D8903B3-F73B-46ED-8AA6-0BA38811D614}"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89C69F-8AD7-4099-93D3-221247C134CD}" type="doc">
      <dgm:prSet loTypeId="urn:microsoft.com/office/officeart/2005/8/layout/hProcess9" loCatId="process" qsTypeId="urn:microsoft.com/office/officeart/2005/8/quickstyle/simple1" qsCatId="simple" csTypeId="urn:microsoft.com/office/officeart/2005/8/colors/accent3_5" csCatId="accent3" phldr="1"/>
      <dgm:spPr/>
      <dgm:t>
        <a:bodyPr/>
        <a:lstStyle/>
        <a:p>
          <a:pPr latinLnBrk="1"/>
          <a:endParaRPr lang="ko-KR" altLang="en-US"/>
        </a:p>
      </dgm:t>
    </dgm:pt>
    <dgm:pt modelId="{A0E1D5E8-D0A3-412B-B07F-8E7767F81925}">
      <dgm:prSet phldrT="[텍스트]" custT="1"/>
      <dgm:spPr/>
      <dgm:t>
        <a:bodyPr/>
        <a:lstStyle/>
        <a:p>
          <a:pPr latinLnBrk="1"/>
          <a:r>
            <a:rPr lang="ko-KR" altLang="en-US" sz="1000" dirty="0" smtClean="0">
              <a:latin typeface="맑은 고딕" pitchFamily="50" charset="-127"/>
              <a:ea typeface="맑은 고딕" pitchFamily="50" charset="-127"/>
            </a:rPr>
            <a:t>생산실적</a:t>
          </a:r>
          <a:r>
            <a:rPr lang="en-US" altLang="ko-KR" sz="1000" dirty="0" smtClean="0">
              <a:latin typeface="맑은 고딕" pitchFamily="50" charset="-127"/>
              <a:ea typeface="맑은 고딕" pitchFamily="50" charset="-127"/>
            </a:rPr>
            <a:t/>
          </a:r>
          <a:br>
            <a:rPr lang="en-US" altLang="ko-KR" sz="1000" dirty="0" smtClean="0">
              <a:latin typeface="맑은 고딕" pitchFamily="50" charset="-127"/>
              <a:ea typeface="맑은 고딕" pitchFamily="50" charset="-127"/>
            </a:rPr>
          </a:br>
          <a:r>
            <a:rPr lang="ko-KR" altLang="en-US" sz="1000" dirty="0" err="1" smtClean="0">
              <a:latin typeface="맑은 고딕" pitchFamily="50" charset="-127"/>
              <a:ea typeface="맑은 고딕" pitchFamily="50" charset="-127"/>
            </a:rPr>
            <a:t>모바일</a:t>
          </a:r>
          <a:r>
            <a:rPr lang="ko-KR" altLang="en-US" sz="1000" dirty="0" smtClean="0">
              <a:latin typeface="맑은 고딕" pitchFamily="50" charset="-127"/>
              <a:ea typeface="맑은 고딕" pitchFamily="50" charset="-127"/>
            </a:rPr>
            <a:t> 등록</a:t>
          </a:r>
          <a:endParaRPr lang="ko-KR" altLang="en-US" sz="1000" dirty="0">
            <a:latin typeface="맑은 고딕" pitchFamily="50" charset="-127"/>
            <a:ea typeface="맑은 고딕" pitchFamily="50" charset="-127"/>
          </a:endParaRPr>
        </a:p>
      </dgm:t>
    </dgm:pt>
    <dgm:pt modelId="{5C044B52-6385-4BDD-AC37-1F14A888EEA4}" type="parTrans" cxnId="{FF08B14E-A2DF-4376-9FA7-06D6A5685323}">
      <dgm:prSet/>
      <dgm:spPr/>
      <dgm:t>
        <a:bodyPr/>
        <a:lstStyle/>
        <a:p>
          <a:pPr latinLnBrk="1"/>
          <a:endParaRPr lang="ko-KR" altLang="en-US" sz="1000">
            <a:latin typeface="맑은 고딕" pitchFamily="50" charset="-127"/>
            <a:ea typeface="맑은 고딕" pitchFamily="50" charset="-127"/>
          </a:endParaRPr>
        </a:p>
      </dgm:t>
    </dgm:pt>
    <dgm:pt modelId="{F45694D4-FABB-43AA-AA6B-77C2B8D53ABB}" type="sibTrans" cxnId="{FF08B14E-A2DF-4376-9FA7-06D6A5685323}">
      <dgm:prSet/>
      <dgm:spPr/>
      <dgm:t>
        <a:bodyPr/>
        <a:lstStyle/>
        <a:p>
          <a:pPr latinLnBrk="1"/>
          <a:endParaRPr lang="ko-KR" altLang="en-US" sz="1000">
            <a:latin typeface="맑은 고딕" pitchFamily="50" charset="-127"/>
            <a:ea typeface="맑은 고딕" pitchFamily="50" charset="-127"/>
          </a:endParaRPr>
        </a:p>
      </dgm:t>
    </dgm:pt>
    <dgm:pt modelId="{B29E456E-CEE2-4BC8-A017-1EE34223A9BC}">
      <dgm:prSet phldrT="[텍스트]" custT="1"/>
      <dgm:spPr/>
      <dgm:t>
        <a:bodyPr/>
        <a:lstStyle/>
        <a:p>
          <a:pPr latinLnBrk="1"/>
          <a:r>
            <a:rPr lang="en-US" altLang="ko-KR" sz="1000" dirty="0" smtClean="0">
              <a:latin typeface="맑은 고딕" pitchFamily="50" charset="-127"/>
              <a:ea typeface="맑은 고딕" pitchFamily="50" charset="-127"/>
            </a:rPr>
            <a:t>SAP </a:t>
          </a:r>
          <a:br>
            <a:rPr lang="en-US" altLang="ko-KR" sz="1000" dirty="0" smtClean="0">
              <a:latin typeface="맑은 고딕" pitchFamily="50" charset="-127"/>
              <a:ea typeface="맑은 고딕" pitchFamily="50" charset="-127"/>
            </a:rPr>
          </a:br>
          <a:r>
            <a:rPr lang="ko-KR" altLang="en-US" sz="1000" dirty="0" err="1" smtClean="0">
              <a:latin typeface="맑은 고딕" pitchFamily="50" charset="-127"/>
              <a:ea typeface="맑은 고딕" pitchFamily="50" charset="-127"/>
            </a:rPr>
            <a:t>실적레포트</a:t>
          </a:r>
          <a:r>
            <a:rPr lang="ko-KR" altLang="en-US" sz="1000" dirty="0" smtClean="0">
              <a:latin typeface="맑은 고딕" pitchFamily="50" charset="-127"/>
              <a:ea typeface="맑은 고딕" pitchFamily="50" charset="-127"/>
            </a:rPr>
            <a:t> 조회</a:t>
          </a:r>
          <a:endParaRPr lang="ko-KR" altLang="en-US" sz="1000" dirty="0">
            <a:latin typeface="맑은 고딕" pitchFamily="50" charset="-127"/>
            <a:ea typeface="맑은 고딕" pitchFamily="50" charset="-127"/>
          </a:endParaRPr>
        </a:p>
      </dgm:t>
    </dgm:pt>
    <dgm:pt modelId="{7EE45D72-9F0F-4684-849B-952CF4531B1F}" type="parTrans" cxnId="{56F3449B-070F-45E6-AB64-7116422FB81B}">
      <dgm:prSet/>
      <dgm:spPr/>
      <dgm:t>
        <a:bodyPr/>
        <a:lstStyle/>
        <a:p>
          <a:pPr latinLnBrk="1"/>
          <a:endParaRPr lang="ko-KR" altLang="en-US" sz="1000">
            <a:latin typeface="맑은 고딕" pitchFamily="50" charset="-127"/>
            <a:ea typeface="맑은 고딕" pitchFamily="50" charset="-127"/>
          </a:endParaRPr>
        </a:p>
      </dgm:t>
    </dgm:pt>
    <dgm:pt modelId="{B43F3BB2-3C70-4513-8C9F-97A3CFFA88C2}" type="sibTrans" cxnId="{56F3449B-070F-45E6-AB64-7116422FB81B}">
      <dgm:prSet/>
      <dgm:spPr/>
      <dgm:t>
        <a:bodyPr/>
        <a:lstStyle/>
        <a:p>
          <a:pPr latinLnBrk="1"/>
          <a:endParaRPr lang="ko-KR" altLang="en-US" sz="1000">
            <a:latin typeface="맑은 고딕" pitchFamily="50" charset="-127"/>
            <a:ea typeface="맑은 고딕" pitchFamily="50" charset="-127"/>
          </a:endParaRPr>
        </a:p>
      </dgm:t>
    </dgm:pt>
    <dgm:pt modelId="{6F433754-4EE3-46DE-A6F6-224E23171482}" type="pres">
      <dgm:prSet presAssocID="{0689C69F-8AD7-4099-93D3-221247C134CD}" presName="CompostProcess" presStyleCnt="0">
        <dgm:presLayoutVars>
          <dgm:dir/>
          <dgm:resizeHandles val="exact"/>
        </dgm:presLayoutVars>
      </dgm:prSet>
      <dgm:spPr/>
      <dgm:t>
        <a:bodyPr/>
        <a:lstStyle/>
        <a:p>
          <a:pPr latinLnBrk="1"/>
          <a:endParaRPr lang="ko-KR" altLang="en-US"/>
        </a:p>
      </dgm:t>
    </dgm:pt>
    <dgm:pt modelId="{B3FD272E-9784-4FF7-A681-EF76E316C5DA}" type="pres">
      <dgm:prSet presAssocID="{0689C69F-8AD7-4099-93D3-221247C134CD}" presName="arrow" presStyleLbl="bgShp" presStyleIdx="0" presStyleCnt="1"/>
      <dgm:spPr/>
    </dgm:pt>
    <dgm:pt modelId="{DDDC5BC3-64EB-4DF8-A5A1-64C47B4A1C25}" type="pres">
      <dgm:prSet presAssocID="{0689C69F-8AD7-4099-93D3-221247C134CD}" presName="linearProcess" presStyleCnt="0"/>
      <dgm:spPr/>
    </dgm:pt>
    <dgm:pt modelId="{BCF82C05-809F-4207-8159-C02953A0D83F}" type="pres">
      <dgm:prSet presAssocID="{A0E1D5E8-D0A3-412B-B07F-8E7767F81925}" presName="textNode" presStyleLbl="node1" presStyleIdx="0" presStyleCnt="2" custScaleX="113997">
        <dgm:presLayoutVars>
          <dgm:bulletEnabled val="1"/>
        </dgm:presLayoutVars>
      </dgm:prSet>
      <dgm:spPr/>
      <dgm:t>
        <a:bodyPr/>
        <a:lstStyle/>
        <a:p>
          <a:pPr latinLnBrk="1"/>
          <a:endParaRPr lang="ko-KR" altLang="en-US"/>
        </a:p>
      </dgm:t>
    </dgm:pt>
    <dgm:pt modelId="{4085AA43-85F3-42A4-8BB3-28F93CDE381A}" type="pres">
      <dgm:prSet presAssocID="{F45694D4-FABB-43AA-AA6B-77C2B8D53ABB}" presName="sibTrans" presStyleCnt="0"/>
      <dgm:spPr/>
    </dgm:pt>
    <dgm:pt modelId="{969F6709-60A5-4A30-B5FD-1BABA2A1D83E}" type="pres">
      <dgm:prSet presAssocID="{B29E456E-CEE2-4BC8-A017-1EE34223A9BC}" presName="textNode" presStyleLbl="node1" presStyleIdx="1" presStyleCnt="2" custScaleX="109495">
        <dgm:presLayoutVars>
          <dgm:bulletEnabled val="1"/>
        </dgm:presLayoutVars>
      </dgm:prSet>
      <dgm:spPr/>
      <dgm:t>
        <a:bodyPr/>
        <a:lstStyle/>
        <a:p>
          <a:pPr latinLnBrk="1"/>
          <a:endParaRPr lang="ko-KR" altLang="en-US"/>
        </a:p>
      </dgm:t>
    </dgm:pt>
  </dgm:ptLst>
  <dgm:cxnLst>
    <dgm:cxn modelId="{FF08B14E-A2DF-4376-9FA7-06D6A5685323}" srcId="{0689C69F-8AD7-4099-93D3-221247C134CD}" destId="{A0E1D5E8-D0A3-412B-B07F-8E7767F81925}" srcOrd="0" destOrd="0" parTransId="{5C044B52-6385-4BDD-AC37-1F14A888EEA4}" sibTransId="{F45694D4-FABB-43AA-AA6B-77C2B8D53ABB}"/>
    <dgm:cxn modelId="{7050EF8C-D4B8-4629-8E3B-241F76C6F234}" type="presOf" srcId="{B29E456E-CEE2-4BC8-A017-1EE34223A9BC}" destId="{969F6709-60A5-4A30-B5FD-1BABA2A1D83E}" srcOrd="0" destOrd="0" presId="urn:microsoft.com/office/officeart/2005/8/layout/hProcess9"/>
    <dgm:cxn modelId="{1CB841FA-80DF-43EA-9BA8-D539EAF35C98}" type="presOf" srcId="{A0E1D5E8-D0A3-412B-B07F-8E7767F81925}" destId="{BCF82C05-809F-4207-8159-C02953A0D83F}" srcOrd="0" destOrd="0" presId="urn:microsoft.com/office/officeart/2005/8/layout/hProcess9"/>
    <dgm:cxn modelId="{56F3449B-070F-45E6-AB64-7116422FB81B}" srcId="{0689C69F-8AD7-4099-93D3-221247C134CD}" destId="{B29E456E-CEE2-4BC8-A017-1EE34223A9BC}" srcOrd="1" destOrd="0" parTransId="{7EE45D72-9F0F-4684-849B-952CF4531B1F}" sibTransId="{B43F3BB2-3C70-4513-8C9F-97A3CFFA88C2}"/>
    <dgm:cxn modelId="{8083F3DB-4A6F-4FA3-9B5C-BA74C90036AA}" type="presOf" srcId="{0689C69F-8AD7-4099-93D3-221247C134CD}" destId="{6F433754-4EE3-46DE-A6F6-224E23171482}" srcOrd="0" destOrd="0" presId="urn:microsoft.com/office/officeart/2005/8/layout/hProcess9"/>
    <dgm:cxn modelId="{B669F606-EB89-4BCB-91D5-BC99D3BCAF3E}" type="presParOf" srcId="{6F433754-4EE3-46DE-A6F6-224E23171482}" destId="{B3FD272E-9784-4FF7-A681-EF76E316C5DA}" srcOrd="0" destOrd="0" presId="urn:microsoft.com/office/officeart/2005/8/layout/hProcess9"/>
    <dgm:cxn modelId="{87AD39A2-BF0D-49BB-8946-03F82A30C3AB}" type="presParOf" srcId="{6F433754-4EE3-46DE-A6F6-224E23171482}" destId="{DDDC5BC3-64EB-4DF8-A5A1-64C47B4A1C25}" srcOrd="1" destOrd="0" presId="urn:microsoft.com/office/officeart/2005/8/layout/hProcess9"/>
    <dgm:cxn modelId="{5DB07BE9-3F28-4565-92A5-428DBE31263B}" type="presParOf" srcId="{DDDC5BC3-64EB-4DF8-A5A1-64C47B4A1C25}" destId="{BCF82C05-809F-4207-8159-C02953A0D83F}" srcOrd="0" destOrd="0" presId="urn:microsoft.com/office/officeart/2005/8/layout/hProcess9"/>
    <dgm:cxn modelId="{6304EB37-7F14-4712-BE58-EACEB9C207A6}" type="presParOf" srcId="{DDDC5BC3-64EB-4DF8-A5A1-64C47B4A1C25}" destId="{4085AA43-85F3-42A4-8BB3-28F93CDE381A}" srcOrd="1" destOrd="0" presId="urn:microsoft.com/office/officeart/2005/8/layout/hProcess9"/>
    <dgm:cxn modelId="{E837FF5E-4001-48A6-8490-52FA566D247F}" type="presParOf" srcId="{DDDC5BC3-64EB-4DF8-A5A1-64C47B4A1C25}" destId="{969F6709-60A5-4A30-B5FD-1BABA2A1D83E}" srcOrd="2"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30C85-3A79-4FA2-8834-EB511CDC83FB}">
      <dsp:nvSpPr>
        <dsp:cNvPr id="0" name=""/>
        <dsp:cNvSpPr/>
      </dsp:nvSpPr>
      <dsp:spPr>
        <a:xfrm>
          <a:off x="1034" y="486779"/>
          <a:ext cx="2017900" cy="807160"/>
        </a:xfrm>
        <a:prstGeom prst="homePlate">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44500" latinLnBrk="1">
            <a:lnSpc>
              <a:spcPct val="90000"/>
            </a:lnSpc>
            <a:spcBef>
              <a:spcPct val="0"/>
            </a:spcBef>
            <a:spcAft>
              <a:spcPct val="35000"/>
            </a:spcAft>
          </a:pPr>
          <a:r>
            <a:rPr lang="ko-KR" altLang="en-US" sz="1000" kern="1200" smtClean="0">
              <a:latin typeface="맑은 고딕" pitchFamily="50" charset="-127"/>
              <a:ea typeface="맑은 고딕" pitchFamily="50" charset="-127"/>
            </a:rPr>
            <a:t>프로그램실행</a:t>
          </a:r>
          <a:endParaRPr lang="ko-KR" altLang="en-US" sz="1000" kern="1200">
            <a:latin typeface="맑은 고딕" pitchFamily="50" charset="-127"/>
            <a:ea typeface="맑은 고딕" pitchFamily="50" charset="-127"/>
          </a:endParaRPr>
        </a:p>
      </dsp:txBody>
      <dsp:txXfrm>
        <a:off x="1034" y="486779"/>
        <a:ext cx="1816110" cy="807160"/>
      </dsp:txXfrm>
    </dsp:sp>
    <dsp:sp modelId="{17A7D5C8-43BE-462B-AC99-5B849F063CA4}">
      <dsp:nvSpPr>
        <dsp:cNvPr id="0" name=""/>
        <dsp:cNvSpPr/>
      </dsp:nvSpPr>
      <dsp:spPr>
        <a:xfrm>
          <a:off x="1615354" y="486779"/>
          <a:ext cx="2017900" cy="807160"/>
        </a:xfrm>
        <a:prstGeom prst="chevron">
          <a:avLst/>
        </a:prstGeom>
        <a:solidFill>
          <a:schemeClr val="accent2">
            <a:alpha val="90000"/>
            <a:hueOff val="0"/>
            <a:satOff val="0"/>
            <a:lumOff val="0"/>
            <a:alphaOff val="-1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latinLnBrk="1">
            <a:lnSpc>
              <a:spcPct val="90000"/>
            </a:lnSpc>
            <a:spcBef>
              <a:spcPct val="0"/>
            </a:spcBef>
            <a:spcAft>
              <a:spcPct val="35000"/>
            </a:spcAft>
          </a:pPr>
          <a:r>
            <a:rPr lang="ko-KR" altLang="en-US" sz="1000" kern="1200" dirty="0" smtClean="0">
              <a:latin typeface="맑은 고딕" pitchFamily="50" charset="-127"/>
              <a:ea typeface="맑은 고딕" pitchFamily="50" charset="-127"/>
            </a:rPr>
            <a:t>실적입력 메뉴선택</a:t>
          </a:r>
          <a:endParaRPr lang="ko-KR" altLang="en-US" sz="1000" kern="1200" dirty="0">
            <a:latin typeface="맑은 고딕" pitchFamily="50" charset="-127"/>
            <a:ea typeface="맑은 고딕" pitchFamily="50" charset="-127"/>
          </a:endParaRPr>
        </a:p>
      </dsp:txBody>
      <dsp:txXfrm>
        <a:off x="2018934" y="486779"/>
        <a:ext cx="1210740" cy="807160"/>
      </dsp:txXfrm>
    </dsp:sp>
    <dsp:sp modelId="{2CF12B38-9DDC-4CE7-AAD4-40B9F8456A00}">
      <dsp:nvSpPr>
        <dsp:cNvPr id="0" name=""/>
        <dsp:cNvSpPr/>
      </dsp:nvSpPr>
      <dsp:spPr>
        <a:xfrm>
          <a:off x="3229674" y="486779"/>
          <a:ext cx="2017900" cy="807160"/>
        </a:xfrm>
        <a:prstGeom prst="chevron">
          <a:avLst/>
        </a:prstGeom>
        <a:solidFill>
          <a:schemeClr val="accent2">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latinLnBrk="1">
            <a:lnSpc>
              <a:spcPct val="90000"/>
            </a:lnSpc>
            <a:spcBef>
              <a:spcPct val="0"/>
            </a:spcBef>
            <a:spcAft>
              <a:spcPct val="35000"/>
            </a:spcAft>
          </a:pPr>
          <a:r>
            <a:rPr lang="ko-KR" altLang="en-US" sz="1000" kern="1200" dirty="0" smtClean="0">
              <a:latin typeface="맑은 고딕" pitchFamily="50" charset="-127"/>
              <a:ea typeface="맑은 고딕" pitchFamily="50" charset="-127"/>
            </a:rPr>
            <a:t>제품 오더 조회</a:t>
          </a:r>
          <a:endParaRPr lang="ko-KR" altLang="en-US" sz="1000" kern="1200" dirty="0">
            <a:latin typeface="맑은 고딕" pitchFamily="50" charset="-127"/>
            <a:ea typeface="맑은 고딕" pitchFamily="50" charset="-127"/>
          </a:endParaRPr>
        </a:p>
      </dsp:txBody>
      <dsp:txXfrm>
        <a:off x="3633254" y="486779"/>
        <a:ext cx="1210740" cy="807160"/>
      </dsp:txXfrm>
    </dsp:sp>
    <dsp:sp modelId="{9FFEB787-FC10-4831-AFCA-116C2014551F}">
      <dsp:nvSpPr>
        <dsp:cNvPr id="0" name=""/>
        <dsp:cNvSpPr/>
      </dsp:nvSpPr>
      <dsp:spPr>
        <a:xfrm>
          <a:off x="4843995" y="486779"/>
          <a:ext cx="2017900" cy="807160"/>
        </a:xfrm>
        <a:prstGeom prst="chevron">
          <a:avLst/>
        </a:prstGeom>
        <a:solidFill>
          <a:schemeClr val="accent2">
            <a:alpha val="90000"/>
            <a:hueOff val="0"/>
            <a:satOff val="0"/>
            <a:lumOff val="0"/>
            <a:alphaOff val="-3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latinLnBrk="1">
            <a:lnSpc>
              <a:spcPct val="90000"/>
            </a:lnSpc>
            <a:spcBef>
              <a:spcPct val="0"/>
            </a:spcBef>
            <a:spcAft>
              <a:spcPct val="35000"/>
            </a:spcAft>
          </a:pPr>
          <a:r>
            <a:rPr lang="ko-KR" altLang="en-US" sz="1000" kern="1200" dirty="0" smtClean="0">
              <a:latin typeface="맑은 고딕" pitchFamily="50" charset="-127"/>
              <a:ea typeface="맑은 고딕" pitchFamily="50" charset="-127"/>
            </a:rPr>
            <a:t>생산실적입력</a:t>
          </a:r>
          <a:endParaRPr lang="ko-KR" altLang="en-US" sz="1000" kern="1200" dirty="0">
            <a:latin typeface="맑은 고딕" pitchFamily="50" charset="-127"/>
            <a:ea typeface="맑은 고딕" pitchFamily="50" charset="-127"/>
          </a:endParaRPr>
        </a:p>
      </dsp:txBody>
      <dsp:txXfrm>
        <a:off x="5247575" y="486779"/>
        <a:ext cx="1210740" cy="807160"/>
      </dsp:txXfrm>
    </dsp:sp>
    <dsp:sp modelId="{B306C2B8-CC38-4F10-98F5-521B3338C5DB}">
      <dsp:nvSpPr>
        <dsp:cNvPr id="0" name=""/>
        <dsp:cNvSpPr/>
      </dsp:nvSpPr>
      <dsp:spPr>
        <a:xfrm>
          <a:off x="6458315" y="486779"/>
          <a:ext cx="2017900" cy="807160"/>
        </a:xfrm>
        <a:prstGeom prst="chevron">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latinLnBrk="1">
            <a:lnSpc>
              <a:spcPct val="90000"/>
            </a:lnSpc>
            <a:spcBef>
              <a:spcPct val="0"/>
            </a:spcBef>
            <a:spcAft>
              <a:spcPct val="35000"/>
            </a:spcAft>
          </a:pPr>
          <a:r>
            <a:rPr lang="en-US" altLang="ko-KR" sz="1000" kern="1200" dirty="0" smtClean="0">
              <a:latin typeface="맑은 고딕" pitchFamily="50" charset="-127"/>
              <a:ea typeface="맑은 고딕" pitchFamily="50" charset="-127"/>
            </a:rPr>
            <a:t>SAP</a:t>
          </a:r>
          <a:r>
            <a:rPr lang="ko-KR" altLang="en-US" sz="1000" kern="1200" dirty="0" smtClean="0">
              <a:latin typeface="맑은 고딕" pitchFamily="50" charset="-127"/>
              <a:ea typeface="맑은 고딕" pitchFamily="50" charset="-127"/>
            </a:rPr>
            <a:t>전송</a:t>
          </a:r>
          <a:endParaRPr lang="ko-KR" altLang="en-US" sz="1000" kern="1200" dirty="0">
            <a:latin typeface="맑은 고딕" pitchFamily="50" charset="-127"/>
            <a:ea typeface="맑은 고딕" pitchFamily="50" charset="-127"/>
          </a:endParaRPr>
        </a:p>
      </dsp:txBody>
      <dsp:txXfrm>
        <a:off x="6861895" y="486779"/>
        <a:ext cx="1210740" cy="807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30C85-3A79-4FA2-8834-EB511CDC83FB}">
      <dsp:nvSpPr>
        <dsp:cNvPr id="0" name=""/>
        <dsp:cNvSpPr/>
      </dsp:nvSpPr>
      <dsp:spPr>
        <a:xfrm>
          <a:off x="2553" y="50658"/>
          <a:ext cx="2232747" cy="893098"/>
        </a:xfrm>
        <a:prstGeom prst="homePlate">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44500" latinLnBrk="1">
            <a:lnSpc>
              <a:spcPct val="90000"/>
            </a:lnSpc>
            <a:spcBef>
              <a:spcPct val="0"/>
            </a:spcBef>
            <a:spcAft>
              <a:spcPct val="35000"/>
            </a:spcAft>
          </a:pPr>
          <a:r>
            <a:rPr lang="ko-KR" altLang="en-US" sz="1000" kern="1200" dirty="0" err="1" smtClean="0">
              <a:latin typeface="맑은 고딕" pitchFamily="50" charset="-127"/>
              <a:ea typeface="맑은 고딕" pitchFamily="50" charset="-127"/>
            </a:rPr>
            <a:t>레포트</a:t>
          </a:r>
          <a:r>
            <a:rPr lang="ko-KR" altLang="en-US" sz="1000" kern="1200" dirty="0" smtClean="0">
              <a:latin typeface="맑은 고딕" pitchFamily="50" charset="-127"/>
              <a:ea typeface="맑은 고딕" pitchFamily="50" charset="-127"/>
            </a:rPr>
            <a:t> 메뉴 선택</a:t>
          </a:r>
          <a:endParaRPr lang="ko-KR" altLang="en-US" sz="1000" kern="1200" dirty="0">
            <a:latin typeface="맑은 고딕" pitchFamily="50" charset="-127"/>
            <a:ea typeface="맑은 고딕" pitchFamily="50" charset="-127"/>
          </a:endParaRPr>
        </a:p>
      </dsp:txBody>
      <dsp:txXfrm>
        <a:off x="2553" y="50658"/>
        <a:ext cx="2009473" cy="893098"/>
      </dsp:txXfrm>
    </dsp:sp>
    <dsp:sp modelId="{17A7D5C8-43BE-462B-AC99-5B849F063CA4}">
      <dsp:nvSpPr>
        <dsp:cNvPr id="0" name=""/>
        <dsp:cNvSpPr/>
      </dsp:nvSpPr>
      <dsp:spPr>
        <a:xfrm>
          <a:off x="1788751" y="50658"/>
          <a:ext cx="2232747" cy="893098"/>
        </a:xfrm>
        <a:prstGeom prst="chevron">
          <a:avLst/>
        </a:prstGeom>
        <a:solidFill>
          <a:schemeClr val="accent2">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latinLnBrk="1">
            <a:lnSpc>
              <a:spcPct val="90000"/>
            </a:lnSpc>
            <a:spcBef>
              <a:spcPct val="0"/>
            </a:spcBef>
            <a:spcAft>
              <a:spcPct val="35000"/>
            </a:spcAft>
          </a:pPr>
          <a:r>
            <a:rPr lang="ko-KR" altLang="en-US" sz="1000" kern="1200" dirty="0" err="1" smtClean="0">
              <a:latin typeface="맑은 고딕" pitchFamily="50" charset="-127"/>
              <a:ea typeface="맑은 고딕" pitchFamily="50" charset="-127"/>
            </a:rPr>
            <a:t>제품오더</a:t>
          </a:r>
          <a:r>
            <a:rPr lang="ko-KR" altLang="en-US" sz="1000" kern="1200" dirty="0" smtClean="0">
              <a:latin typeface="맑은 고딕" pitchFamily="50" charset="-127"/>
              <a:ea typeface="맑은 고딕" pitchFamily="50" charset="-127"/>
            </a:rPr>
            <a:t> 선택</a:t>
          </a:r>
          <a:endParaRPr lang="ko-KR" altLang="en-US" sz="1000" kern="1200" dirty="0">
            <a:latin typeface="맑은 고딕" pitchFamily="50" charset="-127"/>
            <a:ea typeface="맑은 고딕" pitchFamily="50" charset="-127"/>
          </a:endParaRPr>
        </a:p>
      </dsp:txBody>
      <dsp:txXfrm>
        <a:off x="2235300" y="50658"/>
        <a:ext cx="1339649" cy="893098"/>
      </dsp:txXfrm>
    </dsp:sp>
    <dsp:sp modelId="{2CF12B38-9DDC-4CE7-AAD4-40B9F8456A00}">
      <dsp:nvSpPr>
        <dsp:cNvPr id="0" name=""/>
        <dsp:cNvSpPr/>
      </dsp:nvSpPr>
      <dsp:spPr>
        <a:xfrm>
          <a:off x="3574949" y="50658"/>
          <a:ext cx="2232747" cy="893098"/>
        </a:xfrm>
        <a:prstGeom prst="chevron">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latinLnBrk="1">
            <a:lnSpc>
              <a:spcPct val="90000"/>
            </a:lnSpc>
            <a:spcBef>
              <a:spcPct val="0"/>
            </a:spcBef>
            <a:spcAft>
              <a:spcPct val="35000"/>
            </a:spcAft>
          </a:pPr>
          <a:r>
            <a:rPr lang="ko-KR" altLang="en-US" sz="1000" kern="1200" dirty="0" smtClean="0">
              <a:latin typeface="맑은 고딕" pitchFamily="50" charset="-127"/>
              <a:ea typeface="맑은 고딕" pitchFamily="50" charset="-127"/>
            </a:rPr>
            <a:t> 실적조회</a:t>
          </a:r>
          <a:endParaRPr lang="ko-KR" altLang="en-US" sz="1000" kern="1200" dirty="0">
            <a:latin typeface="맑은 고딕" pitchFamily="50" charset="-127"/>
            <a:ea typeface="맑은 고딕" pitchFamily="50" charset="-127"/>
          </a:endParaRPr>
        </a:p>
      </dsp:txBody>
      <dsp:txXfrm>
        <a:off x="4021498" y="50658"/>
        <a:ext cx="1339649" cy="893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D272E-9784-4FF7-A681-EF76E316C5DA}">
      <dsp:nvSpPr>
        <dsp:cNvPr id="0" name=""/>
        <dsp:cNvSpPr/>
      </dsp:nvSpPr>
      <dsp:spPr>
        <a:xfrm>
          <a:off x="298774" y="0"/>
          <a:ext cx="3386115" cy="15659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82C05-809F-4207-8159-C02953A0D83F}">
      <dsp:nvSpPr>
        <dsp:cNvPr id="0" name=""/>
        <dsp:cNvSpPr/>
      </dsp:nvSpPr>
      <dsp:spPr>
        <a:xfrm>
          <a:off x="47253" y="469782"/>
          <a:ext cx="978346" cy="626376"/>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ko-KR" altLang="en-US" sz="1000" kern="1200" dirty="0" smtClean="0">
              <a:latin typeface="맑은 고딕" pitchFamily="50" charset="-127"/>
              <a:ea typeface="맑은 고딕" pitchFamily="50" charset="-127"/>
            </a:rPr>
            <a:t>생산실적</a:t>
          </a:r>
          <a:r>
            <a:rPr lang="en-US" altLang="ko-KR" sz="1000" kern="1200" dirty="0" smtClean="0">
              <a:latin typeface="맑은 고딕" pitchFamily="50" charset="-127"/>
              <a:ea typeface="맑은 고딕" pitchFamily="50" charset="-127"/>
            </a:rPr>
            <a:t/>
          </a:r>
          <a:br>
            <a:rPr lang="en-US" altLang="ko-KR" sz="1000" kern="1200" dirty="0" smtClean="0">
              <a:latin typeface="맑은 고딕" pitchFamily="50" charset="-127"/>
              <a:ea typeface="맑은 고딕" pitchFamily="50" charset="-127"/>
            </a:rPr>
          </a:br>
          <a:r>
            <a:rPr lang="ko-KR" altLang="en-US" sz="1000" kern="1200" dirty="0" smtClean="0">
              <a:latin typeface="맑은 고딕" pitchFamily="50" charset="-127"/>
              <a:ea typeface="맑은 고딕" pitchFamily="50" charset="-127"/>
            </a:rPr>
            <a:t>일지작성</a:t>
          </a:r>
          <a:endParaRPr lang="ko-KR" altLang="en-US" sz="1000" kern="1200" dirty="0">
            <a:latin typeface="맑은 고딕" pitchFamily="50" charset="-127"/>
            <a:ea typeface="맑은 고딕" pitchFamily="50" charset="-127"/>
          </a:endParaRPr>
        </a:p>
      </dsp:txBody>
      <dsp:txXfrm>
        <a:off x="77830" y="500359"/>
        <a:ext cx="917192" cy="565222"/>
      </dsp:txXfrm>
    </dsp:sp>
    <dsp:sp modelId="{15E7092A-322D-44B5-A8C4-608F68190D05}">
      <dsp:nvSpPr>
        <dsp:cNvPr id="0" name=""/>
        <dsp:cNvSpPr/>
      </dsp:nvSpPr>
      <dsp:spPr>
        <a:xfrm>
          <a:off x="1168636" y="469782"/>
          <a:ext cx="858220" cy="626376"/>
        </a:xfrm>
        <a:prstGeom prst="roundRect">
          <a:avLst/>
        </a:prstGeom>
        <a:solidFill>
          <a:schemeClr val="accent1">
            <a:shade val="80000"/>
            <a:hueOff val="-197886"/>
            <a:satOff val="-5935"/>
            <a:lumOff val="115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ko-KR" altLang="en-US" sz="1000" kern="1200" dirty="0" smtClean="0">
              <a:latin typeface="맑은 고딕" pitchFamily="50" charset="-127"/>
              <a:ea typeface="맑은 고딕" pitchFamily="50" charset="-127"/>
            </a:rPr>
            <a:t>업무 </a:t>
          </a:r>
          <a:r>
            <a:rPr lang="ko-KR" altLang="en-US" sz="1000" kern="1200" dirty="0" err="1" smtClean="0">
              <a:latin typeface="맑은 고딕" pitchFamily="50" charset="-127"/>
              <a:ea typeface="맑은 고딕" pitchFamily="50" charset="-127"/>
            </a:rPr>
            <a:t>마감전</a:t>
          </a:r>
          <a:r>
            <a:rPr lang="ko-KR" altLang="en-US" sz="1000" kern="1200" dirty="0" smtClean="0">
              <a:latin typeface="맑은 고딕" pitchFamily="50" charset="-127"/>
              <a:ea typeface="맑은 고딕" pitchFamily="50" charset="-127"/>
            </a:rPr>
            <a:t> 취합</a:t>
          </a:r>
          <a:endParaRPr lang="ko-KR" altLang="en-US" sz="1000" kern="1200" dirty="0">
            <a:latin typeface="맑은 고딕" pitchFamily="50" charset="-127"/>
            <a:ea typeface="맑은 고딕" pitchFamily="50" charset="-127"/>
          </a:endParaRPr>
        </a:p>
      </dsp:txBody>
      <dsp:txXfrm>
        <a:off x="1199213" y="500359"/>
        <a:ext cx="797066" cy="565222"/>
      </dsp:txXfrm>
    </dsp:sp>
    <dsp:sp modelId="{969F6709-60A5-4A30-B5FD-1BABA2A1D83E}">
      <dsp:nvSpPr>
        <dsp:cNvPr id="0" name=""/>
        <dsp:cNvSpPr/>
      </dsp:nvSpPr>
      <dsp:spPr>
        <a:xfrm>
          <a:off x="2169894" y="469782"/>
          <a:ext cx="765258" cy="626376"/>
        </a:xfrm>
        <a:prstGeom prst="roundRect">
          <a:avLst/>
        </a:prstGeom>
        <a:solidFill>
          <a:schemeClr val="accent1">
            <a:shade val="80000"/>
            <a:hueOff val="-395771"/>
            <a:satOff val="-11871"/>
            <a:lumOff val="230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000" kern="1200" dirty="0" smtClean="0">
              <a:latin typeface="맑은 고딕" pitchFamily="50" charset="-127"/>
              <a:ea typeface="맑은 고딕" pitchFamily="50" charset="-127"/>
            </a:rPr>
            <a:t>SAP</a:t>
          </a:r>
          <a:br>
            <a:rPr lang="en-US" altLang="ko-KR" sz="1000" kern="1200" dirty="0" smtClean="0">
              <a:latin typeface="맑은 고딕" pitchFamily="50" charset="-127"/>
              <a:ea typeface="맑은 고딕" pitchFamily="50" charset="-127"/>
            </a:rPr>
          </a:br>
          <a:r>
            <a:rPr lang="ko-KR" altLang="en-US" sz="1000" kern="1200" dirty="0" smtClean="0">
              <a:latin typeface="맑은 고딕" pitchFamily="50" charset="-127"/>
              <a:ea typeface="맑은 고딕" pitchFamily="50" charset="-127"/>
            </a:rPr>
            <a:t>실적등록</a:t>
          </a:r>
          <a:endParaRPr lang="ko-KR" altLang="en-US" sz="1000" kern="1200" dirty="0">
            <a:latin typeface="맑은 고딕" pitchFamily="50" charset="-127"/>
            <a:ea typeface="맑은 고딕" pitchFamily="50" charset="-127"/>
          </a:endParaRPr>
        </a:p>
      </dsp:txBody>
      <dsp:txXfrm>
        <a:off x="2200471" y="500359"/>
        <a:ext cx="704104" cy="565222"/>
      </dsp:txXfrm>
    </dsp:sp>
    <dsp:sp modelId="{7D8903B3-F73B-46ED-8AA6-0BA38811D614}">
      <dsp:nvSpPr>
        <dsp:cNvPr id="0" name=""/>
        <dsp:cNvSpPr/>
      </dsp:nvSpPr>
      <dsp:spPr>
        <a:xfrm>
          <a:off x="3078190" y="469782"/>
          <a:ext cx="858220" cy="626376"/>
        </a:xfrm>
        <a:prstGeom prst="roundRect">
          <a:avLst/>
        </a:prstGeom>
        <a:solidFill>
          <a:schemeClr val="accent1">
            <a:shade val="80000"/>
            <a:hueOff val="-593657"/>
            <a:satOff val="-17806"/>
            <a:lumOff val="345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000" kern="1200" dirty="0" smtClean="0">
              <a:latin typeface="맑은 고딕" pitchFamily="50" charset="-127"/>
              <a:ea typeface="맑은 고딕" pitchFamily="50" charset="-127"/>
            </a:rPr>
            <a:t>SAP </a:t>
          </a:r>
          <a:r>
            <a:rPr lang="ko-KR" altLang="en-US" sz="1000" kern="1200" dirty="0" err="1" smtClean="0">
              <a:latin typeface="맑은 고딕" pitchFamily="50" charset="-127"/>
              <a:ea typeface="맑은 고딕" pitchFamily="50" charset="-127"/>
            </a:rPr>
            <a:t>레포트</a:t>
          </a:r>
          <a:r>
            <a:rPr lang="ko-KR" altLang="en-US" sz="1000" kern="1200" dirty="0" smtClean="0">
              <a:latin typeface="맑은 고딕" pitchFamily="50" charset="-127"/>
              <a:ea typeface="맑은 고딕" pitchFamily="50" charset="-127"/>
            </a:rPr>
            <a:t> 출력</a:t>
          </a:r>
          <a:endParaRPr lang="ko-KR" altLang="en-US" sz="1000" kern="1200" dirty="0">
            <a:latin typeface="맑은 고딕" pitchFamily="50" charset="-127"/>
            <a:ea typeface="맑은 고딕" pitchFamily="50" charset="-127"/>
          </a:endParaRPr>
        </a:p>
      </dsp:txBody>
      <dsp:txXfrm>
        <a:off x="3108767" y="500359"/>
        <a:ext cx="797066" cy="565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D272E-9784-4FF7-A681-EF76E316C5DA}">
      <dsp:nvSpPr>
        <dsp:cNvPr id="0" name=""/>
        <dsp:cNvSpPr/>
      </dsp:nvSpPr>
      <dsp:spPr>
        <a:xfrm>
          <a:off x="298774" y="0"/>
          <a:ext cx="3386115" cy="156594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82C05-809F-4207-8159-C02953A0D83F}">
      <dsp:nvSpPr>
        <dsp:cNvPr id="0" name=""/>
        <dsp:cNvSpPr/>
      </dsp:nvSpPr>
      <dsp:spPr>
        <a:xfrm>
          <a:off x="556764" y="469782"/>
          <a:ext cx="1362377" cy="626376"/>
        </a:xfrm>
        <a:prstGeom prst="round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ko-KR" altLang="en-US" sz="1000" kern="1200" dirty="0" smtClean="0">
              <a:latin typeface="맑은 고딕" pitchFamily="50" charset="-127"/>
              <a:ea typeface="맑은 고딕" pitchFamily="50" charset="-127"/>
            </a:rPr>
            <a:t>생산실적</a:t>
          </a:r>
          <a:r>
            <a:rPr lang="en-US" altLang="ko-KR" sz="1000" kern="1200" dirty="0" smtClean="0">
              <a:latin typeface="맑은 고딕" pitchFamily="50" charset="-127"/>
              <a:ea typeface="맑은 고딕" pitchFamily="50" charset="-127"/>
            </a:rPr>
            <a:t/>
          </a:r>
          <a:br>
            <a:rPr lang="en-US" altLang="ko-KR" sz="1000" kern="1200" dirty="0" smtClean="0">
              <a:latin typeface="맑은 고딕" pitchFamily="50" charset="-127"/>
              <a:ea typeface="맑은 고딕" pitchFamily="50" charset="-127"/>
            </a:rPr>
          </a:br>
          <a:r>
            <a:rPr lang="ko-KR" altLang="en-US" sz="1000" kern="1200" dirty="0" err="1" smtClean="0">
              <a:latin typeface="맑은 고딕" pitchFamily="50" charset="-127"/>
              <a:ea typeface="맑은 고딕" pitchFamily="50" charset="-127"/>
            </a:rPr>
            <a:t>모바일</a:t>
          </a:r>
          <a:r>
            <a:rPr lang="ko-KR" altLang="en-US" sz="1000" kern="1200" dirty="0" smtClean="0">
              <a:latin typeface="맑은 고딕" pitchFamily="50" charset="-127"/>
              <a:ea typeface="맑은 고딕" pitchFamily="50" charset="-127"/>
            </a:rPr>
            <a:t> 등록</a:t>
          </a:r>
          <a:endParaRPr lang="ko-KR" altLang="en-US" sz="1000" kern="1200" dirty="0">
            <a:latin typeface="맑은 고딕" pitchFamily="50" charset="-127"/>
            <a:ea typeface="맑은 고딕" pitchFamily="50" charset="-127"/>
          </a:endParaRPr>
        </a:p>
      </dsp:txBody>
      <dsp:txXfrm>
        <a:off x="587341" y="500359"/>
        <a:ext cx="1301223" cy="565222"/>
      </dsp:txXfrm>
    </dsp:sp>
    <dsp:sp modelId="{969F6709-60A5-4A30-B5FD-1BABA2A1D83E}">
      <dsp:nvSpPr>
        <dsp:cNvPr id="0" name=""/>
        <dsp:cNvSpPr/>
      </dsp:nvSpPr>
      <dsp:spPr>
        <a:xfrm>
          <a:off x="2118325" y="469782"/>
          <a:ext cx="1308574" cy="626376"/>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000" kern="1200" dirty="0" smtClean="0">
              <a:latin typeface="맑은 고딕" pitchFamily="50" charset="-127"/>
              <a:ea typeface="맑은 고딕" pitchFamily="50" charset="-127"/>
            </a:rPr>
            <a:t>SAP </a:t>
          </a:r>
          <a:br>
            <a:rPr lang="en-US" altLang="ko-KR" sz="1000" kern="1200" dirty="0" smtClean="0">
              <a:latin typeface="맑은 고딕" pitchFamily="50" charset="-127"/>
              <a:ea typeface="맑은 고딕" pitchFamily="50" charset="-127"/>
            </a:rPr>
          </a:br>
          <a:r>
            <a:rPr lang="ko-KR" altLang="en-US" sz="1000" kern="1200" dirty="0" err="1" smtClean="0">
              <a:latin typeface="맑은 고딕" pitchFamily="50" charset="-127"/>
              <a:ea typeface="맑은 고딕" pitchFamily="50" charset="-127"/>
            </a:rPr>
            <a:t>실적레포트</a:t>
          </a:r>
          <a:r>
            <a:rPr lang="ko-KR" altLang="en-US" sz="1000" kern="1200" dirty="0" smtClean="0">
              <a:latin typeface="맑은 고딕" pitchFamily="50" charset="-127"/>
              <a:ea typeface="맑은 고딕" pitchFamily="50" charset="-127"/>
            </a:rPr>
            <a:t> 조회</a:t>
          </a:r>
          <a:endParaRPr lang="ko-KR" altLang="en-US" sz="1000" kern="1200" dirty="0">
            <a:latin typeface="맑은 고딕" pitchFamily="50" charset="-127"/>
            <a:ea typeface="맑은 고딕" pitchFamily="50" charset="-127"/>
          </a:endParaRPr>
        </a:p>
      </dsp:txBody>
      <dsp:txXfrm>
        <a:off x="2148902" y="500359"/>
        <a:ext cx="1247420" cy="56522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wrap="square" lIns="91440" tIns="45720" rIns="91440" bIns="45720" numCol="1" anchor="b" anchorCtr="0" compatLnSpc="1">
            <a:prstTxWarp prst="textNoShape">
              <a:avLst/>
            </a:prstTxWarp>
          </a:bodyPr>
          <a:lstStyle>
            <a:lvl1pPr algn="ctr">
              <a:defRPr sz="1000">
                <a:ea typeface="굴림" charset="-127"/>
              </a:defRPr>
            </a:lvl1pPr>
          </a:lstStyle>
          <a:p>
            <a:pPr>
              <a:defRPr/>
            </a:pPr>
            <a:fld id="{900AB1C5-B0EE-4B7E-BF8B-AA9D8F021299}" type="slidenum">
              <a:rPr lang="de-DE" altLang="ko-KR"/>
              <a:pPr>
                <a:defRPr/>
              </a:pPr>
              <a:t>‹#›</a:t>
            </a:fld>
            <a:endParaRPr lang="de-DE" altLang="ko-KR"/>
          </a:p>
        </p:txBody>
      </p:sp>
    </p:spTree>
    <p:extLst>
      <p:ext uri="{BB962C8B-B14F-4D97-AF65-F5344CB8AC3E}">
        <p14:creationId xmlns:p14="http://schemas.microsoft.com/office/powerpoint/2010/main" val="143203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es Placeholder 4"/>
          <p:cNvSpPr>
            <a:spLocks noGrp="1"/>
          </p:cNvSpPr>
          <p:nvPr>
            <p:ph type="body" sz="quarter" idx="3"/>
          </p:nvPr>
        </p:nvSpPr>
        <p:spPr>
          <a:xfrm>
            <a:off x="750888" y="4705350"/>
            <a:ext cx="5356225" cy="3940175"/>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7" name="Slide Number Placeholder 6"/>
          <p:cNvSpPr>
            <a:spLocks noGrp="1"/>
          </p:cNvSpPr>
          <p:nvPr>
            <p:ph type="sldNum" sz="quarter" idx="5"/>
          </p:nvPr>
        </p:nvSpPr>
        <p:spPr>
          <a:xfrm>
            <a:off x="2957513" y="8915400"/>
            <a:ext cx="942975" cy="204788"/>
          </a:xfrm>
          <a:prstGeom prst="rect">
            <a:avLst/>
          </a:prstGeom>
        </p:spPr>
        <p:txBody>
          <a:bodyPr vert="horz" wrap="square" lIns="91440" tIns="45720" rIns="91440" bIns="45720" numCol="1" anchor="b" anchorCtr="0" compatLnSpc="1">
            <a:prstTxWarp prst="textNoShape">
              <a:avLst/>
            </a:prstTxWarp>
          </a:bodyPr>
          <a:lstStyle>
            <a:lvl1pPr algn="ctr">
              <a:defRPr sz="1000">
                <a:ea typeface="굴림" charset="-127"/>
              </a:defRPr>
            </a:lvl1pPr>
          </a:lstStyle>
          <a:p>
            <a:pPr>
              <a:defRPr/>
            </a:pPr>
            <a:fld id="{96D53B53-F8D4-46A5-B4E0-87B59DDCC138}" type="slidenum">
              <a:rPr lang="de-DE" altLang="ko-KR"/>
              <a:pPr>
                <a:defRPr/>
              </a:pPr>
              <a:t>‹#›</a:t>
            </a:fld>
            <a:endParaRPr lang="de-DE" altLang="ko-KR"/>
          </a:p>
        </p:txBody>
      </p:sp>
    </p:spTree>
    <p:extLst>
      <p:ext uri="{BB962C8B-B14F-4D97-AF65-F5344CB8AC3E}">
        <p14:creationId xmlns:p14="http://schemas.microsoft.com/office/powerpoint/2010/main" val="3885867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269875" indent="-179388" algn="l" rtl="0" eaLnBrk="0" fontAlgn="base" hangingPunct="0">
      <a:spcBef>
        <a:spcPct val="30000"/>
      </a:spcBef>
      <a:spcAft>
        <a:spcPct val="0"/>
      </a:spcAft>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rtl="0" eaLnBrk="0" fontAlgn="base" hangingPunct="0">
      <a:spcBef>
        <a:spcPct val="30000"/>
      </a:spcBef>
      <a:spcAft>
        <a:spcPct val="0"/>
      </a:spcAft>
      <a:buClr>
        <a:schemeClr val="accent2"/>
      </a:buClr>
      <a:buSzPct val="80000"/>
      <a:buFont typeface="Symbol" pitchFamily="18" charset="2"/>
      <a:buChar char="-"/>
      <a:defRPr sz="1000" kern="1200">
        <a:solidFill>
          <a:schemeClr val="tx1"/>
        </a:solidFill>
        <a:latin typeface="+mn-lt"/>
        <a:ea typeface="+mn-ea"/>
        <a:cs typeface="+mn-cs"/>
      </a:defRPr>
    </a:lvl3pPr>
    <a:lvl4pPr marL="1600200" indent="-228600" algn="l" rtl="0" eaLnBrk="0" fontAlgn="base" hangingPunct="0">
      <a:spcBef>
        <a:spcPct val="30000"/>
      </a:spcBef>
      <a:spcAft>
        <a:spcPct val="0"/>
      </a:spcAft>
      <a:buClr>
        <a:schemeClr val="accent2"/>
      </a:buClr>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honegap.co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sencha.com/" TargetMode="External"/><Relationship Id="rId4" Type="http://schemas.openxmlformats.org/officeDocument/2006/relationships/hyperlink" Target="http://www.appcelerator.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ko-KR" dirty="0" smtClean="0">
              <a:ea typeface="굴림" pitchFamily="50" charset="-127"/>
            </a:endParaRPr>
          </a:p>
        </p:txBody>
      </p:sp>
      <p:sp>
        <p:nvSpPr>
          <p:cNvPr id="97284" name="Slide Number Placeholder 3"/>
          <p:cNvSpPr>
            <a:spLocks noGrp="1"/>
          </p:cNvSpPr>
          <p:nvPr>
            <p:ph type="sldNum" sz="quarter" idx="5"/>
          </p:nvPr>
        </p:nvSpPr>
        <p:spPr bwMode="auto">
          <a:noFill/>
          <a:ln>
            <a:miter lim="800000"/>
            <a:headEnd/>
            <a:tailEnd/>
          </a:ln>
        </p:spPr>
        <p:txBody>
          <a:bodyPr/>
          <a:lstStyle/>
          <a:p>
            <a:fld id="{14051024-1DD4-4B59-A6BF-10AAC4286FE7}" type="slidenum">
              <a:rPr lang="ko-KR" altLang="ko-KR" smtClean="0">
                <a:solidFill>
                  <a:srgbClr val="000000"/>
                </a:solidFill>
                <a:ea typeface="굴림" pitchFamily="50" charset="-127"/>
              </a:rPr>
              <a:pPr/>
              <a:t>1</a:t>
            </a:fld>
            <a:endParaRPr lang="ko-KR" altLang="ko-KR" smtClean="0">
              <a:solidFill>
                <a:srgbClr val="000000"/>
              </a:solidFill>
              <a:ea typeface="굴림" pitchFamily="50"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96D53B53-F8D4-46A5-B4E0-87B59DDCC138}" type="slidenum">
              <a:rPr lang="de-DE" altLang="ko-KR" smtClean="0"/>
              <a:pPr>
                <a:defRPr/>
              </a:pPr>
              <a:t>3</a:t>
            </a:fld>
            <a:endParaRPr lang="de-DE"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96D53B53-F8D4-46A5-B4E0-87B59DDCC138}" type="slidenum">
              <a:rPr lang="de-DE" altLang="ko-KR" smtClean="0"/>
              <a:pPr>
                <a:defRPr/>
              </a:pPr>
              <a:t>4</a:t>
            </a:fld>
            <a:endParaRPr lang="de-DE"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96D53B53-F8D4-46A5-B4E0-87B59DDCC138}" type="slidenum">
              <a:rPr lang="de-DE" altLang="ko-KR" smtClean="0"/>
              <a:pPr>
                <a:defRPr/>
              </a:pPr>
              <a:t>9</a:t>
            </a:fld>
            <a:endParaRPr lang="de-DE"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ko-KR" smtClean="0">
              <a:ea typeface="굴림" pitchFamily="50" charset="-127"/>
            </a:endParaRPr>
          </a:p>
        </p:txBody>
      </p:sp>
      <p:sp>
        <p:nvSpPr>
          <p:cNvPr id="103428" name="Slide Number Placeholder 3"/>
          <p:cNvSpPr>
            <a:spLocks noGrp="1"/>
          </p:cNvSpPr>
          <p:nvPr>
            <p:ph type="sldNum" sz="quarter" idx="5"/>
          </p:nvPr>
        </p:nvSpPr>
        <p:spPr bwMode="auto">
          <a:noFill/>
          <a:ln>
            <a:miter lim="800000"/>
            <a:headEnd/>
            <a:tailEnd/>
          </a:ln>
        </p:spPr>
        <p:txBody>
          <a:bodyPr/>
          <a:lstStyle/>
          <a:p>
            <a:fld id="{25FC3C91-758B-47D6-9CB4-F767D9FE9928}" type="slidenum">
              <a:rPr lang="ko-KR" altLang="ko-KR" smtClean="0">
                <a:solidFill>
                  <a:srgbClr val="000000"/>
                </a:solidFill>
                <a:ea typeface="굴림" pitchFamily="50" charset="-127"/>
              </a:rPr>
              <a:pPr/>
              <a:t>11</a:t>
            </a:fld>
            <a:endParaRPr lang="ko-KR" altLang="ko-KR" smtClean="0">
              <a:solidFill>
                <a:srgbClr val="000000"/>
              </a:solidFill>
              <a:ea typeface="굴림" pitchFamily="50"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ko-KR" u="sng" smtClean="0">
                <a:ea typeface="굴림" pitchFamily="50" charset="-127"/>
                <a:hlinkClick r:id="rId3"/>
              </a:rPr>
              <a:t>PhoneGap is the leading hybrid web app runtime environment that allows developer to create mobile applications by using HTML5, CSS and Javascript.</a:t>
            </a:r>
          </a:p>
          <a:p>
            <a:r>
              <a:rPr lang="en-US" altLang="ko-KR" smtClean="0">
                <a:ea typeface="굴림" pitchFamily="50" charset="-127"/>
              </a:rPr>
              <a:t> </a:t>
            </a:r>
          </a:p>
          <a:p>
            <a:r>
              <a:rPr lang="en-US" altLang="ko-KR" u="sng" smtClean="0">
                <a:ea typeface="굴림" pitchFamily="50" charset="-127"/>
                <a:hlinkClick r:id="rId4"/>
              </a:rPr>
              <a:t>Appcelerator is the leading cross-platform development solution for native, hybrid and mobile web applications</a:t>
            </a:r>
          </a:p>
          <a:p>
            <a:r>
              <a:rPr lang="en-US" altLang="ko-KR" smtClean="0">
                <a:ea typeface="굴림" pitchFamily="50" charset="-127"/>
              </a:rPr>
              <a:t> </a:t>
            </a:r>
          </a:p>
          <a:p>
            <a:r>
              <a:rPr lang="en-US" altLang="ko-KR" u="sng" smtClean="0">
                <a:ea typeface="굴림" pitchFamily="50" charset="-127"/>
                <a:hlinkClick r:id="rId5"/>
              </a:rPr>
              <a:t>Sencha helps developer to design, develop, and deploy apps from a single, integrated environment for mobile devices by using HTML5</a:t>
            </a:r>
            <a:endParaRPr lang="en-CA" altLang="ko-KR" b="1" smtClean="0">
              <a:solidFill>
                <a:schemeClr val="tx2"/>
              </a:solidFill>
              <a:ea typeface="MS PGothic" pitchFamily="34" charset="-128"/>
            </a:endParaRPr>
          </a:p>
          <a:p>
            <a:pPr eaLnBrk="1" hangingPunct="1">
              <a:spcBef>
                <a:spcPct val="50000"/>
              </a:spcBef>
              <a:buClr>
                <a:srgbClr val="F0AB00"/>
              </a:buClr>
              <a:buSzPct val="80000"/>
            </a:pPr>
            <a:endParaRPr lang="en-CA" altLang="ko-KR" b="1" smtClean="0">
              <a:solidFill>
                <a:schemeClr val="tx2"/>
              </a:solidFill>
              <a:ea typeface="MS PGothic" pitchFamily="34" charset="-128"/>
            </a:endParaRPr>
          </a:p>
          <a:p>
            <a:pPr eaLnBrk="1" hangingPunct="1">
              <a:spcBef>
                <a:spcPct val="50000"/>
              </a:spcBef>
              <a:buClr>
                <a:srgbClr val="F0AB00"/>
              </a:buClr>
              <a:buSzPct val="80000"/>
            </a:pPr>
            <a:r>
              <a:rPr lang="en-CA" altLang="ko-KR" b="1" smtClean="0">
                <a:solidFill>
                  <a:schemeClr val="tx2"/>
                </a:solidFill>
                <a:ea typeface="MS PGothic" pitchFamily="34" charset="-128"/>
              </a:rPr>
              <a:t>Basic Security &amp; Messaging</a:t>
            </a:r>
          </a:p>
          <a:p>
            <a:pPr eaLnBrk="1" hangingPunct="1">
              <a:spcBef>
                <a:spcPct val="50000"/>
              </a:spcBef>
              <a:buClr>
                <a:srgbClr val="F0AB00"/>
              </a:buClr>
              <a:buSzPct val="80000"/>
            </a:pPr>
            <a:r>
              <a:rPr lang="en-US" altLang="ko-KR" smtClean="0">
                <a:solidFill>
                  <a:srgbClr val="000000"/>
                </a:solidFill>
                <a:ea typeface="MS PGothic" pitchFamily="34" charset="-128"/>
                <a:cs typeface="Arial Unicode MS" pitchFamily="50" charset="-127"/>
              </a:rPr>
              <a:t>Basic security enforcement capabilities and provisioning.</a:t>
            </a:r>
          </a:p>
          <a:p>
            <a:pPr>
              <a:spcBef>
                <a:spcPct val="50000"/>
              </a:spcBef>
              <a:buClr>
                <a:srgbClr val="F0AB00"/>
              </a:buClr>
              <a:buSzPct val="80000"/>
            </a:pPr>
            <a:r>
              <a:rPr lang="en-CA" altLang="ko-KR" b="1" smtClean="0">
                <a:solidFill>
                  <a:schemeClr val="tx2"/>
                </a:solidFill>
                <a:ea typeface="MS PGothic" pitchFamily="34" charset="-128"/>
              </a:rPr>
              <a:t>Advanced Security &amp; Messaging</a:t>
            </a:r>
          </a:p>
          <a:p>
            <a:pPr eaLnBrk="1" hangingPunct="1">
              <a:spcBef>
                <a:spcPct val="50000"/>
              </a:spcBef>
              <a:buClr>
                <a:srgbClr val="F0AB00"/>
              </a:buClr>
              <a:buSzPct val="80000"/>
            </a:pPr>
            <a:r>
              <a:rPr lang="en-US" altLang="ko-KR" smtClean="0">
                <a:ea typeface="MS PGothic" pitchFamily="34" charset="-128"/>
              </a:rPr>
              <a:t>Application level security using an Enterprise Sandbox model, including on-device encryption and data isolation.</a:t>
            </a:r>
          </a:p>
          <a:p>
            <a:pPr eaLnBrk="1" hangingPunct="1">
              <a:spcBef>
                <a:spcPct val="50000"/>
              </a:spcBef>
              <a:buClr>
                <a:srgbClr val="F0AB00"/>
              </a:buClr>
              <a:buSzPct val="80000"/>
            </a:pPr>
            <a:r>
              <a:rPr lang="en-CA" altLang="ko-KR" b="1" smtClean="0">
                <a:solidFill>
                  <a:schemeClr val="tx2"/>
                </a:solidFill>
                <a:ea typeface="MS PGothic" pitchFamily="34" charset="-128"/>
              </a:rPr>
              <a:t>Basic Application Enablement</a:t>
            </a:r>
          </a:p>
          <a:p>
            <a:pPr>
              <a:spcBef>
                <a:spcPct val="50000"/>
              </a:spcBef>
              <a:buClr>
                <a:srgbClr val="F0AB00"/>
              </a:buClr>
              <a:buSzPct val="80000"/>
            </a:pPr>
            <a:r>
              <a:rPr lang="en-US" altLang="ko-KR" smtClean="0">
                <a:ea typeface="MS PGothic" pitchFamily="34" charset="-128"/>
              </a:rPr>
              <a:t>Light-weight business process mobilization using mobile workflow. </a:t>
            </a:r>
          </a:p>
          <a:p>
            <a:pPr eaLnBrk="1" hangingPunct="1">
              <a:spcBef>
                <a:spcPct val="50000"/>
              </a:spcBef>
              <a:buClr>
                <a:srgbClr val="F0AB00"/>
              </a:buClr>
              <a:buSzPct val="80000"/>
            </a:pPr>
            <a:r>
              <a:rPr lang="en-CA" altLang="ko-KR" b="1" smtClean="0">
                <a:solidFill>
                  <a:srgbClr val="008FCC"/>
                </a:solidFill>
                <a:ea typeface="MS PGothic" pitchFamily="34" charset="-128"/>
              </a:rPr>
              <a:t>Advanced Application Enablement</a:t>
            </a:r>
          </a:p>
          <a:p>
            <a:pPr eaLnBrk="1" hangingPunct="1">
              <a:spcBef>
                <a:spcPct val="50000"/>
              </a:spcBef>
              <a:buClr>
                <a:srgbClr val="F0AB00"/>
              </a:buClr>
              <a:buSzPct val="80000"/>
            </a:pPr>
            <a:r>
              <a:rPr lang="en-US" altLang="ko-KR" smtClean="0">
                <a:ea typeface="MS PGothic" pitchFamily="34" charset="-128"/>
              </a:rPr>
              <a:t>Complete native enterprise application development.</a:t>
            </a:r>
          </a:p>
        </p:txBody>
      </p:sp>
      <p:sp>
        <p:nvSpPr>
          <p:cNvPr id="117764" name="Slide Number Placeholder 3"/>
          <p:cNvSpPr>
            <a:spLocks noGrp="1"/>
          </p:cNvSpPr>
          <p:nvPr>
            <p:ph type="sldNum" sz="quarter" idx="5"/>
          </p:nvPr>
        </p:nvSpPr>
        <p:spPr bwMode="auto">
          <a:noFill/>
          <a:ln>
            <a:miter lim="800000"/>
            <a:headEnd/>
            <a:tailEnd/>
          </a:ln>
        </p:spPr>
        <p:txBody>
          <a:bodyPr/>
          <a:lstStyle/>
          <a:p>
            <a:fld id="{E5C2DD2F-7B5D-46BE-86CC-688F0A354C55}" type="slidenum">
              <a:rPr lang="ko-KR" altLang="ko-KR" smtClean="0">
                <a:solidFill>
                  <a:srgbClr val="000000"/>
                </a:solidFill>
                <a:ea typeface="굴림" pitchFamily="50" charset="-127"/>
              </a:rPr>
              <a:pPr/>
              <a:t>13</a:t>
            </a:fld>
            <a:endParaRPr lang="ko-KR" altLang="ko-KR" smtClean="0">
              <a:solidFill>
                <a:srgbClr val="000000"/>
              </a:solidFill>
              <a:ea typeface="굴림" pitchFamily="50"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14691"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ea typeface="굴림" pitchFamily="50" charset="-127"/>
            </a:endParaRPr>
          </a:p>
        </p:txBody>
      </p:sp>
      <p:sp>
        <p:nvSpPr>
          <p:cNvPr id="114692" name="슬라이드 번호 개체 틀 3"/>
          <p:cNvSpPr>
            <a:spLocks noGrp="1"/>
          </p:cNvSpPr>
          <p:nvPr>
            <p:ph type="sldNum" sz="quarter" idx="5"/>
          </p:nvPr>
        </p:nvSpPr>
        <p:spPr bwMode="auto">
          <a:noFill/>
          <a:ln>
            <a:miter lim="800000"/>
            <a:headEnd/>
            <a:tailEnd/>
          </a:ln>
        </p:spPr>
        <p:txBody>
          <a:bodyPr/>
          <a:lstStyle/>
          <a:p>
            <a:fld id="{95A57D78-E504-4A90-84C3-CB557EF416A2}" type="slidenum">
              <a:rPr lang="de-DE" altLang="ko-KR" smtClean="0">
                <a:ea typeface="굴림" pitchFamily="50" charset="-127"/>
              </a:rPr>
              <a:pPr/>
              <a:t>15</a:t>
            </a:fld>
            <a:endParaRPr lang="de-DE" altLang="ko-KR" smtClean="0">
              <a:ea typeface="굴림" pitchFamily="50"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14691"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ea typeface="굴림" pitchFamily="50" charset="-127"/>
            </a:endParaRPr>
          </a:p>
        </p:txBody>
      </p:sp>
      <p:sp>
        <p:nvSpPr>
          <p:cNvPr id="114692" name="슬라이드 번호 개체 틀 3"/>
          <p:cNvSpPr>
            <a:spLocks noGrp="1"/>
          </p:cNvSpPr>
          <p:nvPr>
            <p:ph type="sldNum" sz="quarter" idx="5"/>
          </p:nvPr>
        </p:nvSpPr>
        <p:spPr bwMode="auto">
          <a:noFill/>
          <a:ln>
            <a:miter lim="800000"/>
            <a:headEnd/>
            <a:tailEnd/>
          </a:ln>
        </p:spPr>
        <p:txBody>
          <a:bodyPr/>
          <a:lstStyle/>
          <a:p>
            <a:fld id="{95A57D78-E504-4A90-84C3-CB557EF416A2}" type="slidenum">
              <a:rPr lang="de-DE" altLang="ko-KR" smtClean="0">
                <a:ea typeface="굴림" pitchFamily="50" charset="-127"/>
              </a:rPr>
              <a:pPr/>
              <a:t>16</a:t>
            </a:fld>
            <a:endParaRPr lang="de-DE" altLang="ko-KR" smtClean="0">
              <a:ea typeface="굴림" pitchFamily="50"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14691"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ea typeface="굴림" pitchFamily="50" charset="-127"/>
            </a:endParaRPr>
          </a:p>
        </p:txBody>
      </p:sp>
      <p:sp>
        <p:nvSpPr>
          <p:cNvPr id="114692" name="슬라이드 번호 개체 틀 3"/>
          <p:cNvSpPr>
            <a:spLocks noGrp="1"/>
          </p:cNvSpPr>
          <p:nvPr>
            <p:ph type="sldNum" sz="quarter" idx="5"/>
          </p:nvPr>
        </p:nvSpPr>
        <p:spPr bwMode="auto">
          <a:noFill/>
          <a:ln>
            <a:miter lim="800000"/>
            <a:headEnd/>
            <a:tailEnd/>
          </a:ln>
        </p:spPr>
        <p:txBody>
          <a:bodyPr/>
          <a:lstStyle/>
          <a:p>
            <a:fld id="{95A57D78-E504-4A90-84C3-CB557EF416A2}" type="slidenum">
              <a:rPr lang="de-DE" altLang="ko-KR" smtClean="0">
                <a:ea typeface="굴림" pitchFamily="50" charset="-127"/>
              </a:rPr>
              <a:pPr/>
              <a:t>17</a:t>
            </a:fld>
            <a:endParaRPr lang="de-DE" altLang="ko-KR" smtClean="0">
              <a:ea typeface="굴림" pitchFamily="50"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gray">
          <a:xfrm>
            <a:off x="323850" y="0"/>
            <a:ext cx="8496300" cy="2143125"/>
          </a:xfrm>
          <a:prstGeom prst="rect">
            <a:avLst/>
          </a:prstGeom>
          <a:solidFill>
            <a:schemeClr val="bg1">
              <a:alpha val="74901"/>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a:ea typeface="Arial Unicode MS" pitchFamily="34" charset="-128"/>
              <a:cs typeface="Arial Unicode MS" pitchFamily="34" charset="-128"/>
            </a:endParaRPr>
          </a:p>
        </p:txBody>
      </p:sp>
      <p:sp>
        <p:nvSpPr>
          <p:cNvPr id="5" name="Rectangle 11"/>
          <p:cNvSpPr>
            <a:spLocks noChangeArrowheads="1"/>
          </p:cNvSpPr>
          <p:nvPr userDrawn="1"/>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ea typeface="Arial Unicode MS" pitchFamily="34" charset="-128"/>
              <a:cs typeface="Arial Unicode MS" pitchFamily="34" charset="-128"/>
            </a:endParaRPr>
          </a:p>
        </p:txBody>
      </p:sp>
      <p:pic>
        <p:nvPicPr>
          <p:cNvPr id="7" name="Picture 3" descr="D:\+ 작업물\ASPN logo\ASPN LOGO.wmf"/>
          <p:cNvPicPr>
            <a:picLocks noChangeAspect="1" noChangeArrowheads="1"/>
          </p:cNvPicPr>
          <p:nvPr userDrawn="1"/>
        </p:nvPicPr>
        <p:blipFill>
          <a:blip r:embed="rId2" cstate="print"/>
          <a:srcRect/>
          <a:stretch>
            <a:fillRect/>
          </a:stretch>
        </p:blipFill>
        <p:spPr bwMode="auto">
          <a:xfrm>
            <a:off x="279400" y="6096000"/>
            <a:ext cx="1425575" cy="550863"/>
          </a:xfrm>
          <a:prstGeom prst="rect">
            <a:avLst/>
          </a:prstGeom>
          <a:noFill/>
          <a:ln w="9525">
            <a:noFill/>
            <a:miter lim="800000"/>
            <a:headEnd/>
            <a:tailEnd/>
          </a:ln>
        </p:spPr>
      </p:pic>
      <p:sp>
        <p:nvSpPr>
          <p:cNvPr id="2" name="Title 1"/>
          <p:cNvSpPr>
            <a:spLocks noGrp="1"/>
          </p:cNvSpPr>
          <p:nvPr>
            <p:ph type="title"/>
          </p:nvPr>
        </p:nvSpPr>
        <p:spPr>
          <a:xfrm>
            <a:off x="414000" y="324000"/>
            <a:ext cx="8280000" cy="738000"/>
          </a:xfrm>
        </p:spPr>
        <p:txBody>
          <a:bodyPr anchor="t">
            <a:noAutofit/>
          </a:bodyPr>
          <a:lstStyle>
            <a:lvl1pPr>
              <a:defRPr sz="4800">
                <a:solidFill>
                  <a:schemeClr val="tx1"/>
                </a:solidFill>
              </a:defRPr>
            </a:lvl1pPr>
          </a:lstStyle>
          <a:p>
            <a:r>
              <a:rPr lang="en-US" smtClean="0"/>
              <a:t>Click to edit Master title style</a:t>
            </a:r>
            <a:endParaRPr lang="en-US" dirty="0"/>
          </a:p>
        </p:txBody>
      </p:sp>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0687"/>
            <a:ext cx="8494713" cy="4391026"/>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1999"/>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5" name="Text Placeholder 3"/>
          <p:cNvSpPr>
            <a:spLocks noGrp="1"/>
          </p:cNvSpPr>
          <p:nvPr>
            <p:ph type="body" sz="quarter" idx="11"/>
          </p:nvPr>
        </p:nvSpPr>
        <p:spPr>
          <a:xfrm>
            <a:off x="4654800" y="1691999"/>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8496000" cy="756000"/>
          </a:xfrm>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5" name="Text Placeholder 3"/>
          <p:cNvSpPr>
            <a:spLocks noGrp="1"/>
          </p:cNvSpPr>
          <p:nvPr>
            <p:ph type="body" sz="quarter" idx="11"/>
          </p:nvPr>
        </p:nvSpPr>
        <p:spPr>
          <a:xfrm>
            <a:off x="6098400"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7" name="Text Placeholder 3"/>
          <p:cNvSpPr>
            <a:spLocks noGrp="1"/>
          </p:cNvSpPr>
          <p:nvPr>
            <p:ph type="body" sz="quarter" idx="12"/>
          </p:nvPr>
        </p:nvSpPr>
        <p:spPr>
          <a:xfrm>
            <a:off x="3220725"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rtlCol="0">
            <a:noAutofit/>
          </a:bodyPr>
          <a:lstStyle>
            <a:lvl1pPr algn="ctr">
              <a:defRPr b="0"/>
            </a:lvl1pPr>
          </a:lstStyle>
          <a:p>
            <a:pPr lvl="0"/>
            <a:r>
              <a:rPr lang="en-US" noProof="0" smtClean="0"/>
              <a:t>Click icon to add picture</a:t>
            </a:r>
            <a:endParaRPr lang="de-DE" noProof="0" dirty="0"/>
          </a:p>
        </p:txBody>
      </p:sp>
      <p:sp>
        <p:nvSpPr>
          <p:cNvPr id="7" name="Text Placeholder 6"/>
          <p:cNvSpPr>
            <a:spLocks noGrp="1"/>
          </p:cNvSpPr>
          <p:nvPr>
            <p:ph type="body" sz="quarter" idx="11"/>
          </p:nvPr>
        </p:nvSpPr>
        <p:spPr bwMode="gray">
          <a:xfrm>
            <a:off x="324000" y="1690687"/>
            <a:ext cx="5238000" cy="4391025"/>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smtClean="0"/>
              <a:t>Click icon to add picture</a:t>
            </a:r>
            <a:endParaRPr lang="de-DE" noProof="0" dirty="0"/>
          </a:p>
        </p:txBody>
      </p:sp>
      <p:sp>
        <p:nvSpPr>
          <p:cNvPr id="7" name="Text Placeholder 6"/>
          <p:cNvSpPr>
            <a:spLocks noGrp="1"/>
          </p:cNvSpPr>
          <p:nvPr>
            <p:ph type="body" sz="quarter" idx="11"/>
          </p:nvPr>
        </p:nvSpPr>
        <p:spPr bwMode="gray">
          <a:xfrm>
            <a:off x="324000" y="1692000"/>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smtClean="0"/>
              <a:t>Click icon to add picture</a:t>
            </a:r>
            <a:endParaRPr lang="de-DE" noProof="0" dirty="0"/>
          </a:p>
        </p:txBody>
      </p:sp>
      <p:sp>
        <p:nvSpPr>
          <p:cNvPr id="7" name="Text Placeholder 6"/>
          <p:cNvSpPr>
            <a:spLocks noGrp="1"/>
          </p:cNvSpPr>
          <p:nvPr>
            <p:ph type="body" sz="quarter" idx="11"/>
          </p:nvPr>
        </p:nvSpPr>
        <p:spPr bwMode="gray">
          <a:xfrm>
            <a:off x="324000" y="1692000"/>
            <a:ext cx="30780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0688"/>
            <a:ext cx="4165200" cy="1720800"/>
          </a:xfrm>
        </p:spPr>
        <p:txBody>
          <a:bodyPr/>
          <a:lstStyle>
            <a:lvl1pPr>
              <a:defRPr/>
            </a:lvl1pPr>
          </a:lstStyle>
          <a:p>
            <a:pPr lvl="0"/>
            <a:r>
              <a:rPr lang="en-US" noProof="0" smtClean="0"/>
              <a:t>Click to edit Master text styles</a:t>
            </a:r>
          </a:p>
          <a:p>
            <a:pPr lvl="1"/>
            <a:r>
              <a:rPr lang="en-US" noProof="0" smtClean="0"/>
              <a:t>Second level</a:t>
            </a:r>
          </a:p>
        </p:txBody>
      </p:sp>
      <p:sp>
        <p:nvSpPr>
          <p:cNvPr id="13" name="Text Placeholder 3"/>
          <p:cNvSpPr>
            <a:spLocks noGrp="1"/>
          </p:cNvSpPr>
          <p:nvPr>
            <p:ph type="body" sz="quarter" idx="14"/>
          </p:nvPr>
        </p:nvSpPr>
        <p:spPr>
          <a:xfrm>
            <a:off x="4654800" y="1690688"/>
            <a:ext cx="4165200" cy="1720800"/>
          </a:xfrm>
        </p:spPr>
        <p:txBody>
          <a:bodyPr/>
          <a:lstStyle>
            <a:lvl1pPr>
              <a:defRPr/>
            </a:lvl1pPr>
          </a:lstStyle>
          <a:p>
            <a:pPr lvl="0"/>
            <a:r>
              <a:rPr lang="en-US" noProof="0" smtClean="0"/>
              <a:t>Click to edit Master text styles</a:t>
            </a:r>
          </a:p>
          <a:p>
            <a:pPr lvl="1"/>
            <a:r>
              <a:rPr lang="en-US" noProof="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rtlCol="0">
            <a:noAutofit/>
          </a:bodyPr>
          <a:lstStyle>
            <a:lvl1pPr algn="ctr">
              <a:defRPr b="0"/>
            </a:lvl1pPr>
          </a:lstStyle>
          <a:p>
            <a:pPr lvl="0"/>
            <a:r>
              <a:rPr lang="en-US" noProof="0" smtClean="0"/>
              <a:t>Click icon to add picture</a:t>
            </a:r>
            <a:endParaRPr lang="de-DE" noProof="0"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rtlCol="0">
            <a:noAutofit/>
          </a:bodyPr>
          <a:lstStyle>
            <a:lvl1pPr algn="ctr">
              <a:defRPr b="0"/>
            </a:lvl1pPr>
          </a:lstStyle>
          <a:p>
            <a:pPr lvl="0"/>
            <a:r>
              <a:rPr lang="en-US" noProof="0" smtClean="0"/>
              <a:t>Click icon to add picture</a:t>
            </a:r>
            <a:endParaRPr lang="de-DE"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27024" y="1690688"/>
            <a:ext cx="8493125" cy="4395787"/>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24000" y="1692000"/>
            <a:ext cx="8494713" cy="2816156"/>
          </a:xfrm>
        </p:spPr>
        <p:txBody>
          <a:bodyPr>
            <a:noAutofit/>
          </a:bodyPr>
          <a:lstStyle>
            <a:lvl1pPr>
              <a:spcBef>
                <a:spcPts val="18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gray">
          <a:xfrm>
            <a:off x="323850" y="0"/>
            <a:ext cx="8496300" cy="2143125"/>
          </a:xfrm>
          <a:prstGeom prst="rect">
            <a:avLst/>
          </a:prstGeom>
          <a:solidFill>
            <a:schemeClr val="bg1">
              <a:alpha val="74901"/>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a:ea typeface="Arial Unicode MS" pitchFamily="34" charset="-128"/>
              <a:cs typeface="Arial Unicode MS" pitchFamily="34" charset="-128"/>
            </a:endParaRPr>
          </a:p>
        </p:txBody>
      </p:sp>
      <p:sp>
        <p:nvSpPr>
          <p:cNvPr id="5" name="Rectangle 11"/>
          <p:cNvSpPr>
            <a:spLocks noChangeArrowheads="1"/>
          </p:cNvSpPr>
          <p:nvPr userDrawn="1"/>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ea typeface="Arial Unicode MS" pitchFamily="34" charset="-128"/>
              <a:cs typeface="Arial Unicode MS" pitchFamily="34" charset="-128"/>
            </a:endParaRPr>
          </a:p>
        </p:txBody>
      </p:sp>
      <p:pic>
        <p:nvPicPr>
          <p:cNvPr id="7" name="Picture 3" descr="D:\+ 작업물\ASPN logo\ASPN LOGO.wmf"/>
          <p:cNvPicPr>
            <a:picLocks noChangeAspect="1" noChangeArrowheads="1"/>
          </p:cNvPicPr>
          <p:nvPr userDrawn="1"/>
        </p:nvPicPr>
        <p:blipFill>
          <a:blip r:embed="rId2" cstate="print"/>
          <a:srcRect/>
          <a:stretch>
            <a:fillRect/>
          </a:stretch>
        </p:blipFill>
        <p:spPr bwMode="auto">
          <a:xfrm>
            <a:off x="279400" y="6096000"/>
            <a:ext cx="1425575" cy="550863"/>
          </a:xfrm>
          <a:prstGeom prst="rect">
            <a:avLst/>
          </a:prstGeom>
          <a:noFill/>
          <a:ln w="9525">
            <a:noFill/>
            <a:miter lim="800000"/>
            <a:headEnd/>
            <a:tailEnd/>
          </a:ln>
        </p:spPr>
      </p:pic>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itle 1"/>
          <p:cNvSpPr>
            <a:spLocks noGrp="1"/>
          </p:cNvSpPr>
          <p:nvPr>
            <p:ph type="ctrTitle"/>
          </p:nvPr>
        </p:nvSpPr>
        <p:spPr bwMode="gray">
          <a:xfrm>
            <a:off x="414000" y="324000"/>
            <a:ext cx="8280000" cy="923330"/>
          </a:xfrm>
        </p:spPr>
        <p:txBody>
          <a:bodyPr anchor="t">
            <a:noAutofit/>
          </a:bodyPr>
          <a:lstStyle>
            <a:lvl1pPr>
              <a:defRPr sz="3000">
                <a:solidFill>
                  <a:sysClr val="windowText" lastClr="000000"/>
                </a:solidFill>
                <a:latin typeface="+mj-lt"/>
              </a:defRPr>
            </a:lvl1pPr>
          </a:lstStyle>
          <a:p>
            <a:r>
              <a:rPr lang="en-US" smtClean="0"/>
              <a:t>Click to edit Master title style</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2" name="Rectangle 32"/>
          <p:cNvSpPr>
            <a:spLocks noChangeArrowheads="1"/>
          </p:cNvSpPr>
          <p:nvPr/>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ea typeface="Arial Unicode MS" pitchFamily="34" charset="-128"/>
              <a:cs typeface="Arial Unicode MS" pitchFamily="34" charset="-128"/>
            </a:endParaRPr>
          </a:p>
        </p:txBody>
      </p:sp>
      <p:cxnSp>
        <p:nvCxnSpPr>
          <p:cNvPr id="3" name="Straight Connector 7"/>
          <p:cNvCxnSpPr/>
          <p:nvPr/>
        </p:nvCxnSpPr>
        <p:spPr>
          <a:xfrm>
            <a:off x="323850" y="12319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94"/>
          <p:cNvSpPr>
            <a:spLocks noChangeArrowheads="1"/>
          </p:cNvSpPr>
          <p:nvPr/>
        </p:nvSpPr>
        <p:spPr bwMode="white">
          <a:xfrm>
            <a:off x="323850" y="6535738"/>
            <a:ext cx="8496300" cy="323850"/>
          </a:xfrm>
          <a:prstGeom prst="rect">
            <a:avLst/>
          </a:prstGeom>
          <a:solidFill>
            <a:schemeClr val="tx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ea typeface="Arial Unicode MS" pitchFamily="34" charset="-128"/>
              <a:cs typeface="Arial Unicode MS" pitchFamily="34" charset="-128"/>
            </a:endParaRPr>
          </a:p>
        </p:txBody>
      </p:sp>
      <p:sp>
        <p:nvSpPr>
          <p:cNvPr id="5" name="TextBox 9"/>
          <p:cNvSpPr txBox="1">
            <a:spLocks noChangeArrowheads="1"/>
          </p:cNvSpPr>
          <p:nvPr/>
        </p:nvSpPr>
        <p:spPr bwMode="black">
          <a:xfrm>
            <a:off x="323850" y="6635750"/>
            <a:ext cx="1657350" cy="123825"/>
          </a:xfrm>
          <a:prstGeom prst="rect">
            <a:avLst/>
          </a:prstGeom>
          <a:noFill/>
          <a:ln>
            <a:noFill/>
          </a:ln>
          <a:extLst/>
        </p:spPr>
        <p:txBody>
          <a:bodyPr wrap="none" lIns="72000" tIns="0" rIns="0" bIns="0">
            <a:spAutoFit/>
          </a:bodyPr>
          <a:lstStyle>
            <a:lvl1pPr marL="133350" indent="-133350">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buClr>
                <a:schemeClr val="bg1"/>
              </a:buClr>
              <a:buFont typeface="Arial" charset="0"/>
              <a:buChar char="©"/>
              <a:defRPr/>
            </a:pPr>
            <a:r>
              <a:rPr lang="en-US" sz="800" smtClean="0">
                <a:solidFill>
                  <a:schemeClr val="bg1"/>
                </a:solidFill>
              </a:rPr>
              <a:t>2012 ASPN. All rights reserved.</a:t>
            </a:r>
          </a:p>
        </p:txBody>
      </p:sp>
      <p:sp>
        <p:nvSpPr>
          <p:cNvPr id="6" name="TextBox 33"/>
          <p:cNvSpPr txBox="1">
            <a:spLocks noChangeArrowheads="1"/>
          </p:cNvSpPr>
          <p:nvPr/>
        </p:nvSpPr>
        <p:spPr bwMode="black">
          <a:xfrm>
            <a:off x="8624888" y="6635750"/>
            <a:ext cx="198437" cy="123825"/>
          </a:xfrm>
          <a:prstGeom prst="rect">
            <a:avLst/>
          </a:prstGeom>
          <a:noFill/>
          <a:ln>
            <a:noFill/>
          </a:ln>
          <a:extLst/>
        </p:spPr>
        <p:txBody>
          <a:bodyPr wrap="none" lIns="0" tIns="0" rIns="72000" bIns="0">
            <a:spAutoFit/>
          </a:bodyPr>
          <a:lstStyle/>
          <a:p>
            <a:pPr marL="93663" indent="-93663" algn="r">
              <a:buClr>
                <a:schemeClr val="accent2"/>
              </a:buClr>
              <a:buFont typeface="Arial" charset="0"/>
              <a:buNone/>
              <a:defRPr/>
            </a:pPr>
            <a:fld id="{621DF253-6B1E-4B50-93D9-E11105379E99}" type="slidenum">
              <a:rPr lang="en-US" altLang="ko-KR" sz="800">
                <a:solidFill>
                  <a:schemeClr val="bg1"/>
                </a:solidFill>
                <a:ea typeface="굴림" charset="-127"/>
              </a:rPr>
              <a:pPr marL="93663" indent="-93663" algn="r">
                <a:buClr>
                  <a:schemeClr val="accent2"/>
                </a:buClr>
                <a:buFont typeface="Arial" charset="0"/>
                <a:buNone/>
                <a:defRPr/>
              </a:pPr>
              <a:t>‹#›</a:t>
            </a:fld>
            <a:endParaRPr lang="en-US" altLang="ko-KR" sz="800">
              <a:solidFill>
                <a:schemeClr val="bg1"/>
              </a:solidFill>
              <a:ea typeface="굴림" charset="-127"/>
            </a:endParaRPr>
          </a:p>
        </p:txBody>
      </p:sp>
      <p:sp>
        <p:nvSpPr>
          <p:cNvPr id="7" name="TextBox 6"/>
          <p:cNvSpPr txBox="1">
            <a:spLocks noChangeArrowheads="1"/>
          </p:cNvSpPr>
          <p:nvPr userDrawn="1"/>
        </p:nvSpPr>
        <p:spPr bwMode="gray">
          <a:xfrm>
            <a:off x="323850" y="323850"/>
            <a:ext cx="5311775" cy="755650"/>
          </a:xfrm>
          <a:prstGeom prst="rect">
            <a:avLst/>
          </a:prstGeom>
          <a:noFill/>
          <a:ln>
            <a:noFill/>
          </a:ln>
          <a:extLst/>
        </p:spPr>
        <p:txBody>
          <a:bodyPr lIns="0" tIns="0" rIns="0" bIns="0" anchor="ctr"/>
          <a:lstStyle>
            <a:lvl1pPr>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defRPr/>
            </a:pPr>
            <a:r>
              <a:rPr lang="en-GB" sz="2400" b="1" smtClean="0">
                <a:solidFill>
                  <a:schemeClr val="accent2"/>
                </a:solidFill>
              </a:rPr>
              <a:t>© </a:t>
            </a:r>
            <a:r>
              <a:rPr lang="de-DE" sz="2400" b="1" smtClean="0">
                <a:solidFill>
                  <a:schemeClr val="accent2"/>
                </a:solidFill>
              </a:rPr>
              <a:t>2012 SAP AG. All rights reserved.</a:t>
            </a:r>
          </a:p>
        </p:txBody>
      </p:sp>
      <p:sp>
        <p:nvSpPr>
          <p:cNvPr id="8" name="TextBox 10"/>
          <p:cNvSpPr txBox="1">
            <a:spLocks noChangeArrowheads="1"/>
          </p:cNvSpPr>
          <p:nvPr userDrawn="1"/>
        </p:nvSpPr>
        <p:spPr bwMode="gray">
          <a:xfrm>
            <a:off x="323850" y="1673225"/>
            <a:ext cx="4165600" cy="4370388"/>
          </a:xfrm>
          <a:prstGeom prst="rect">
            <a:avLst/>
          </a:prstGeom>
          <a:noFill/>
          <a:ln>
            <a:noFill/>
          </a:ln>
          <a:extLst/>
        </p:spPr>
        <p:txBody>
          <a:bodyPr lIns="0" tIns="0" rIns="0" bIns="0">
            <a:spAutoFit/>
          </a:bodyPr>
          <a:lstStyle>
            <a:lvl1pPr>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spcBef>
                <a:spcPts val="600"/>
              </a:spcBef>
              <a:defRPr/>
            </a:pPr>
            <a:r>
              <a:rPr lang="en-GB" sz="800" noProof="1" smtClean="0">
                <a:ea typeface="MS PGothic" pitchFamily="34" charset="-128"/>
              </a:rPr>
              <a:t>No part of this publication may be reproduced or transmitted in any form or for any purpose without the express permission of SAP AG. The information contained herein may be changed without prior notice.</a:t>
            </a:r>
          </a:p>
          <a:p>
            <a:pPr>
              <a:spcBef>
                <a:spcPts val="600"/>
              </a:spcBef>
              <a:defRPr/>
            </a:pPr>
            <a:r>
              <a:rPr lang="en-GB" sz="800" noProof="1" smtClean="0">
                <a:ea typeface="MS PGothic" pitchFamily="34" charset="-128"/>
              </a:rPr>
              <a:t>Some software products marketed by SAP AG and its distributors contain proprietary software components of other software vendors.</a:t>
            </a:r>
          </a:p>
          <a:p>
            <a:pPr>
              <a:spcBef>
                <a:spcPts val="600"/>
              </a:spcBef>
              <a:defRPr/>
            </a:pPr>
            <a:r>
              <a:rPr lang="en-GB" sz="800" noProof="1" smtClean="0">
                <a:ea typeface="MS PGothic" pitchFamily="34" charset="-128"/>
              </a:rPr>
              <a:t>Microsoft, Windows, Excel, Outlook, PowerPoint, Silverlight, and Visual Studio are registered trademarks of Microsoft Corporation. </a:t>
            </a:r>
          </a:p>
          <a:p>
            <a:pPr>
              <a:spcBef>
                <a:spcPts val="600"/>
              </a:spcBef>
              <a:defRPr/>
            </a:pPr>
            <a:r>
              <a:rPr lang="en-GB" sz="800" noProof="1" smtClean="0">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a:spcBef>
                <a:spcPts val="600"/>
              </a:spcBef>
              <a:defRPr/>
            </a:pPr>
            <a:r>
              <a:rPr lang="en-GB" sz="800" noProof="1" smtClean="0">
                <a:ea typeface="MS PGothic" pitchFamily="34" charset="-128"/>
              </a:rPr>
              <a:t>Linux is the registered trademark of Linus Torvalds in the United States and other countries.</a:t>
            </a:r>
          </a:p>
          <a:p>
            <a:pPr>
              <a:spcBef>
                <a:spcPts val="600"/>
              </a:spcBef>
              <a:defRPr/>
            </a:pPr>
            <a:r>
              <a:rPr lang="en-GB" sz="800" noProof="1" smtClean="0">
                <a:ea typeface="MS PGothic" pitchFamily="34" charset="-128"/>
              </a:rPr>
              <a:t>Adobe, the Adobe logo, Acrobat, PostScript, and Reader are trademarks or registered trademarks of Adobe Systems Incorporated in the United States and other countries.</a:t>
            </a:r>
          </a:p>
          <a:p>
            <a:pPr>
              <a:spcBef>
                <a:spcPts val="600"/>
              </a:spcBef>
              <a:defRPr/>
            </a:pPr>
            <a:r>
              <a:rPr lang="en-GB" sz="800" noProof="1" smtClean="0">
                <a:ea typeface="MS PGothic" pitchFamily="34" charset="-128"/>
              </a:rPr>
              <a:t>Oracle and Java are registered trademarks of Oracle and its affiliates.</a:t>
            </a:r>
          </a:p>
          <a:p>
            <a:pPr>
              <a:spcBef>
                <a:spcPts val="600"/>
              </a:spcBef>
              <a:defRPr/>
            </a:pPr>
            <a:r>
              <a:rPr lang="en-GB" sz="800" noProof="1" smtClean="0">
                <a:ea typeface="MS PGothic" pitchFamily="34" charset="-128"/>
              </a:rPr>
              <a:t>UNIX, X/Open, OSF/1, and Motif are registered trademarks of the Open Group.</a:t>
            </a:r>
          </a:p>
          <a:p>
            <a:pPr>
              <a:spcBef>
                <a:spcPts val="600"/>
              </a:spcBef>
              <a:defRPr/>
            </a:pPr>
            <a:r>
              <a:rPr lang="en-GB" sz="800" noProof="1" smtClean="0">
                <a:ea typeface="MS PGothic" pitchFamily="34" charset="-128"/>
              </a:rPr>
              <a:t>Citrix, ICA, Program Neighborhood, MetaFrame, WinFrame, VideoFrame, and MultiWin </a:t>
            </a:r>
            <a:br>
              <a:rPr lang="en-GB" sz="800" noProof="1" smtClean="0">
                <a:ea typeface="MS PGothic" pitchFamily="34" charset="-128"/>
              </a:rPr>
            </a:br>
            <a:r>
              <a:rPr lang="en-GB" sz="800" noProof="1" smtClean="0">
                <a:ea typeface="MS PGothic" pitchFamily="34" charset="-128"/>
              </a:rPr>
              <a:t>are trademarks or registered trademarks of Citrix Systems Inc.</a:t>
            </a:r>
          </a:p>
          <a:p>
            <a:pPr>
              <a:spcBef>
                <a:spcPts val="600"/>
              </a:spcBef>
              <a:defRPr/>
            </a:pPr>
            <a:r>
              <a:rPr lang="en-GB" sz="800" noProof="1" smtClean="0">
                <a:ea typeface="MS PGothic" pitchFamily="34" charset="-128"/>
              </a:rPr>
              <a:t>HTML, XML, XHTML, and W3C are trademarks or registered trademarks of W3C</a:t>
            </a:r>
            <a:r>
              <a:rPr lang="en-GB" sz="800" baseline="30000" noProof="1" smtClean="0">
                <a:ea typeface="MS PGothic" pitchFamily="34" charset="-128"/>
              </a:rPr>
              <a:t>®</a:t>
            </a:r>
            <a:r>
              <a:rPr lang="en-GB" sz="800" noProof="1" smtClean="0">
                <a:ea typeface="MS PGothic" pitchFamily="34" charset="-128"/>
              </a:rPr>
              <a:t>, </a:t>
            </a:r>
            <a:br>
              <a:rPr lang="en-GB" sz="800" noProof="1" smtClean="0">
                <a:ea typeface="MS PGothic" pitchFamily="34" charset="-128"/>
              </a:rPr>
            </a:br>
            <a:r>
              <a:rPr lang="en-GB" sz="800" noProof="1" smtClean="0">
                <a:ea typeface="MS PGothic" pitchFamily="34" charset="-128"/>
              </a:rPr>
              <a:t>World Wide Web Consortium, Massachusetts Institute of Technology. </a:t>
            </a:r>
          </a:p>
          <a:p>
            <a:pPr>
              <a:spcBef>
                <a:spcPts val="600"/>
              </a:spcBef>
              <a:defRPr/>
            </a:pPr>
            <a:r>
              <a:rPr lang="en-GB" sz="800" noProof="1" smtClean="0">
                <a:ea typeface="MS PGothic" pitchFamily="34" charset="-128"/>
              </a:rPr>
              <a:t>Apple, App Store, iBooks, iPad, iPhone, iPhoto, iPod, iTunes, Multi-Touch, Objective-C, Retina, Safari, Siri, and Xcode are trademarks or registered trademarks of Apple Inc.</a:t>
            </a:r>
          </a:p>
          <a:p>
            <a:pPr>
              <a:spcBef>
                <a:spcPts val="600"/>
              </a:spcBef>
              <a:defRPr/>
            </a:pPr>
            <a:r>
              <a:rPr lang="en-GB" sz="800" noProof="1" smtClean="0">
                <a:ea typeface="MS PGothic" pitchFamily="34" charset="-128"/>
              </a:rPr>
              <a:t>IOS is a registered trademark of Cisco Systems Inc.</a:t>
            </a:r>
          </a:p>
          <a:p>
            <a:pPr>
              <a:spcBef>
                <a:spcPts val="600"/>
              </a:spcBef>
              <a:defRPr/>
            </a:pPr>
            <a:r>
              <a:rPr lang="en-GB" sz="800" noProof="1" smtClean="0">
                <a:ea typeface="MS PGothic" pitchFamily="34" charset="-128"/>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9" name="TextBox 11"/>
          <p:cNvSpPr txBox="1">
            <a:spLocks noChangeArrowheads="1"/>
          </p:cNvSpPr>
          <p:nvPr userDrawn="1"/>
        </p:nvSpPr>
        <p:spPr bwMode="gray">
          <a:xfrm>
            <a:off x="4654550" y="1673225"/>
            <a:ext cx="4165600" cy="4294188"/>
          </a:xfrm>
          <a:prstGeom prst="rect">
            <a:avLst/>
          </a:prstGeom>
          <a:noFill/>
          <a:ln>
            <a:noFill/>
          </a:ln>
          <a:extLst/>
        </p:spPr>
        <p:txBody>
          <a:bodyPr lIns="0" tIns="0" rIns="0" bIns="0">
            <a:spAutoFit/>
          </a:bodyPr>
          <a:lstStyle>
            <a:lvl1pPr>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spcBef>
                <a:spcPts val="600"/>
              </a:spcBef>
              <a:defRPr/>
            </a:pPr>
            <a:r>
              <a:rPr lang="en-GB" sz="800" noProof="1" smtClean="0">
                <a:ea typeface="MS PGothic" pitchFamily="34" charset="-128"/>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a:spcBef>
                <a:spcPts val="600"/>
              </a:spcBef>
              <a:defRPr/>
            </a:pPr>
            <a:r>
              <a:rPr lang="en-GB" sz="800" noProof="1" smtClean="0">
                <a:ea typeface="MS PGothic" pitchFamily="34" charset="-128"/>
              </a:rPr>
              <a:t>INTERMEC is a registered trademark of Intermec Technologies Corporation.</a:t>
            </a:r>
          </a:p>
          <a:p>
            <a:pPr>
              <a:spcBef>
                <a:spcPts val="600"/>
              </a:spcBef>
              <a:defRPr/>
            </a:pPr>
            <a:r>
              <a:rPr lang="en-GB" sz="800" noProof="1" smtClean="0">
                <a:ea typeface="MS PGothic" pitchFamily="34" charset="-128"/>
              </a:rPr>
              <a:t>Wi-Fi is a registered trademark of Wi-Fi Alliance.</a:t>
            </a:r>
          </a:p>
          <a:p>
            <a:pPr>
              <a:spcBef>
                <a:spcPts val="600"/>
              </a:spcBef>
              <a:defRPr/>
            </a:pPr>
            <a:r>
              <a:rPr lang="en-GB" sz="800" noProof="1" smtClean="0">
                <a:ea typeface="MS PGothic" pitchFamily="34" charset="-128"/>
              </a:rPr>
              <a:t>Bluetooth is a registered trademark of Bluetooth SIG Inc.</a:t>
            </a:r>
          </a:p>
          <a:p>
            <a:pPr>
              <a:spcBef>
                <a:spcPts val="600"/>
              </a:spcBef>
              <a:defRPr/>
            </a:pPr>
            <a:r>
              <a:rPr lang="en-GB" sz="800" noProof="1" smtClean="0">
                <a:ea typeface="MS PGothic" pitchFamily="34" charset="-128"/>
              </a:rPr>
              <a:t>Motorola is a registered trademark of Motorola Trademark Holdings LLC. </a:t>
            </a:r>
          </a:p>
          <a:p>
            <a:pPr>
              <a:spcBef>
                <a:spcPts val="600"/>
              </a:spcBef>
              <a:defRPr/>
            </a:pPr>
            <a:r>
              <a:rPr lang="en-GB" sz="800" noProof="1" smtClean="0">
                <a:ea typeface="MS PGothic" pitchFamily="34" charset="-128"/>
              </a:rPr>
              <a:t>Computop is a registered trademark of Computop Wirtschaftsinformatik GmbH.</a:t>
            </a:r>
          </a:p>
          <a:p>
            <a:pPr>
              <a:spcBef>
                <a:spcPts val="600"/>
              </a:spcBef>
              <a:defRPr/>
            </a:pPr>
            <a:r>
              <a:rPr lang="en-GB" sz="800" noProof="1" smtClean="0">
                <a:ea typeface="MS PGothic" pitchFamily="34" charset="-128"/>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a:spcBef>
                <a:spcPts val="600"/>
              </a:spcBef>
              <a:defRPr/>
            </a:pPr>
            <a:r>
              <a:rPr lang="en-GB" sz="800" noProof="1" smtClean="0">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a:spcBef>
                <a:spcPts val="600"/>
              </a:spcBef>
              <a:defRPr/>
            </a:pPr>
            <a:r>
              <a:rPr lang="en-GB" sz="800" noProof="1" smtClean="0">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p>
          <a:p>
            <a:pPr>
              <a:spcBef>
                <a:spcPts val="600"/>
              </a:spcBef>
              <a:defRPr/>
            </a:pPr>
            <a:r>
              <a:rPr lang="en-GB" sz="800" noProof="1" smtClean="0">
                <a:ea typeface="MS PGothic" pitchFamily="34" charset="-128"/>
              </a:rPr>
              <a:t>Crossgate, m@gic EDDY, B2B 360°, and B2B 360° Services are registered trademarks of Crossgate AG in Germany and other countries. Crossgate is an SAP company.</a:t>
            </a:r>
          </a:p>
          <a:p>
            <a:pPr>
              <a:spcBef>
                <a:spcPts val="600"/>
              </a:spcBef>
              <a:defRPr/>
            </a:pPr>
            <a:r>
              <a:rPr lang="en-GB" sz="800" noProof="1" smtClean="0">
                <a:ea typeface="MS PGothic" pitchFamily="34" charset="-128"/>
              </a:rPr>
              <a:t>All other product and service names mentioned are the trademarks of their respective companies. Data contained in this document serves informational purposes only. National product specifications may vary.</a:t>
            </a:r>
          </a:p>
          <a:p>
            <a:pPr>
              <a:spcBef>
                <a:spcPts val="600"/>
              </a:spcBef>
              <a:defRPr/>
            </a:pPr>
            <a:r>
              <a:rPr lang="en-GB" sz="800" noProof="1" smtClean="0">
                <a:ea typeface="MS PGothic" pitchFamily="34" charset="-128"/>
              </a:rPr>
              <a:t>The information in this document is proprietary to SAP. No part of this document may be reproduced, copied, or transmitted in any form or for any purpose without the express prior written permission of SAP AG.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2" name="Rectangle 32"/>
          <p:cNvSpPr>
            <a:spLocks noChangeArrowheads="1"/>
          </p:cNvSpPr>
          <p:nvPr/>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ea typeface="Arial Unicode MS" pitchFamily="34" charset="-128"/>
              <a:cs typeface="Arial Unicode MS" pitchFamily="34" charset="-128"/>
            </a:endParaRPr>
          </a:p>
        </p:txBody>
      </p:sp>
      <p:cxnSp>
        <p:nvCxnSpPr>
          <p:cNvPr id="3" name="Straight Connector 7"/>
          <p:cNvCxnSpPr/>
          <p:nvPr/>
        </p:nvCxnSpPr>
        <p:spPr>
          <a:xfrm>
            <a:off x="323850" y="12319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94"/>
          <p:cNvSpPr>
            <a:spLocks noChangeArrowheads="1"/>
          </p:cNvSpPr>
          <p:nvPr/>
        </p:nvSpPr>
        <p:spPr bwMode="white">
          <a:xfrm>
            <a:off x="323850" y="6535738"/>
            <a:ext cx="8496300" cy="323850"/>
          </a:xfrm>
          <a:prstGeom prst="rect">
            <a:avLst/>
          </a:prstGeom>
          <a:solidFill>
            <a:schemeClr val="tx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ea typeface="Arial Unicode MS" pitchFamily="34" charset="-128"/>
              <a:cs typeface="Arial Unicode MS" pitchFamily="34" charset="-128"/>
            </a:endParaRPr>
          </a:p>
        </p:txBody>
      </p:sp>
      <p:sp>
        <p:nvSpPr>
          <p:cNvPr id="5" name="TextBox 9"/>
          <p:cNvSpPr txBox="1">
            <a:spLocks noChangeArrowheads="1"/>
          </p:cNvSpPr>
          <p:nvPr/>
        </p:nvSpPr>
        <p:spPr bwMode="black">
          <a:xfrm>
            <a:off x="323850" y="6635750"/>
            <a:ext cx="1687513" cy="123825"/>
          </a:xfrm>
          <a:prstGeom prst="rect">
            <a:avLst/>
          </a:prstGeom>
          <a:noFill/>
          <a:ln>
            <a:noFill/>
          </a:ln>
          <a:extLst/>
        </p:spPr>
        <p:txBody>
          <a:bodyPr wrap="none" lIns="72000" tIns="0" rIns="0" bIns="0">
            <a:spAutoFit/>
          </a:bodyPr>
          <a:lstStyle>
            <a:lvl1pPr marL="133350" indent="-133350">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buClr>
                <a:schemeClr val="bg1"/>
              </a:buClr>
              <a:buFont typeface="Arial" charset="0"/>
              <a:buChar char="©"/>
              <a:defRPr/>
            </a:pPr>
            <a:r>
              <a:rPr lang="en-US" sz="800" smtClean="0">
                <a:solidFill>
                  <a:schemeClr val="bg1"/>
                </a:solidFill>
              </a:rPr>
              <a:t>2013 ASPN.. All rights reserved.</a:t>
            </a:r>
          </a:p>
        </p:txBody>
      </p:sp>
      <p:sp>
        <p:nvSpPr>
          <p:cNvPr id="6" name="TextBox 33"/>
          <p:cNvSpPr txBox="1">
            <a:spLocks noChangeArrowheads="1"/>
          </p:cNvSpPr>
          <p:nvPr/>
        </p:nvSpPr>
        <p:spPr bwMode="black">
          <a:xfrm>
            <a:off x="8624888" y="6635750"/>
            <a:ext cx="198437" cy="123825"/>
          </a:xfrm>
          <a:prstGeom prst="rect">
            <a:avLst/>
          </a:prstGeom>
          <a:noFill/>
          <a:ln>
            <a:noFill/>
          </a:ln>
          <a:extLst/>
        </p:spPr>
        <p:txBody>
          <a:bodyPr wrap="none" lIns="0" tIns="0" rIns="72000" bIns="0">
            <a:spAutoFit/>
          </a:bodyPr>
          <a:lstStyle/>
          <a:p>
            <a:pPr marL="93663" indent="-93663" algn="r">
              <a:buClr>
                <a:schemeClr val="accent2"/>
              </a:buClr>
              <a:buFont typeface="Arial" charset="0"/>
              <a:buNone/>
              <a:defRPr/>
            </a:pPr>
            <a:fld id="{F9B98D55-671F-4DD1-A52A-3F194C69CAAC}" type="slidenum">
              <a:rPr lang="en-US" altLang="ko-KR" sz="800">
                <a:solidFill>
                  <a:schemeClr val="bg1"/>
                </a:solidFill>
                <a:ea typeface="굴림" charset="-127"/>
              </a:rPr>
              <a:pPr marL="93663" indent="-93663" algn="r">
                <a:buClr>
                  <a:schemeClr val="accent2"/>
                </a:buClr>
                <a:buFont typeface="Arial" charset="0"/>
                <a:buNone/>
                <a:defRPr/>
              </a:pPr>
              <a:t>‹#›</a:t>
            </a:fld>
            <a:endParaRPr lang="en-US" altLang="ko-KR" sz="800">
              <a:solidFill>
                <a:schemeClr val="bg1"/>
              </a:solidFill>
              <a:ea typeface="굴림" charset="-127"/>
            </a:endParaRPr>
          </a:p>
        </p:txBody>
      </p:sp>
      <p:sp>
        <p:nvSpPr>
          <p:cNvPr id="7" name="TextBox 6"/>
          <p:cNvSpPr txBox="1">
            <a:spLocks noChangeArrowheads="1"/>
          </p:cNvSpPr>
          <p:nvPr userDrawn="1"/>
        </p:nvSpPr>
        <p:spPr bwMode="gray">
          <a:xfrm>
            <a:off x="323850" y="323850"/>
            <a:ext cx="7359650" cy="755650"/>
          </a:xfrm>
          <a:prstGeom prst="rect">
            <a:avLst/>
          </a:prstGeom>
          <a:noFill/>
          <a:ln>
            <a:noFill/>
          </a:ln>
          <a:extLst/>
        </p:spPr>
        <p:txBody>
          <a:bodyPr lIns="0" tIns="0" rIns="0" bIns="0" anchor="ctr"/>
          <a:lstStyle>
            <a:lvl1pPr>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defRPr/>
            </a:pPr>
            <a:r>
              <a:rPr lang="en-GB" sz="2400" b="1" smtClean="0">
                <a:solidFill>
                  <a:schemeClr val="accent2"/>
                </a:solidFill>
              </a:rPr>
              <a:t>© </a:t>
            </a:r>
            <a:r>
              <a:rPr lang="de-DE" sz="2400" b="1" smtClean="0">
                <a:solidFill>
                  <a:schemeClr val="accent2"/>
                </a:solidFill>
              </a:rPr>
              <a:t>2012 SAP AG. Alle Rechte vorbehalten.</a:t>
            </a:r>
          </a:p>
        </p:txBody>
      </p:sp>
      <p:sp>
        <p:nvSpPr>
          <p:cNvPr id="8" name="TextBox 10"/>
          <p:cNvSpPr txBox="1">
            <a:spLocks noChangeArrowheads="1"/>
          </p:cNvSpPr>
          <p:nvPr userDrawn="1"/>
        </p:nvSpPr>
        <p:spPr bwMode="gray">
          <a:xfrm>
            <a:off x="323850" y="1692275"/>
            <a:ext cx="4165600" cy="4308475"/>
          </a:xfrm>
          <a:prstGeom prst="rect">
            <a:avLst/>
          </a:prstGeom>
          <a:noFill/>
          <a:ln>
            <a:noFill/>
          </a:ln>
          <a:extLst/>
        </p:spPr>
        <p:txBody>
          <a:bodyPr lIns="0" tIns="0" rIns="0" bIns="0">
            <a:spAutoFit/>
          </a:bodyPr>
          <a:lstStyle>
            <a:lvl1pPr>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spcBef>
                <a:spcPts val="400"/>
              </a:spcBef>
              <a:defRPr/>
            </a:pPr>
            <a:r>
              <a:rPr lang="en-GB" sz="800" noProof="1" smtClean="0">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a:spcBef>
                <a:spcPts val="400"/>
              </a:spcBef>
              <a:defRPr/>
            </a:pPr>
            <a:r>
              <a:rPr lang="en-GB" sz="800" noProof="1" smtClean="0">
                <a:ea typeface="MS PGothic" pitchFamily="34" charset="-128"/>
              </a:rPr>
              <a:t>Die von SAP AG oder deren Vertriebsfirmen angebotenen Softwareprodukte können Softwarekomponenten auch anderer Softwarehersteller enthalten.</a:t>
            </a:r>
          </a:p>
          <a:p>
            <a:pPr>
              <a:spcBef>
                <a:spcPts val="400"/>
              </a:spcBef>
              <a:defRPr/>
            </a:pPr>
            <a:r>
              <a:rPr lang="en-GB" sz="800" noProof="1" smtClean="0">
                <a:ea typeface="MS PGothic" pitchFamily="34" charset="-128"/>
              </a:rPr>
              <a:t>Microsoft, Windows, Excel, Outlook, und PowerPoint sind eingetragene Marken der Microsoft Corporation. </a:t>
            </a:r>
          </a:p>
          <a:p>
            <a:pPr>
              <a:spcBef>
                <a:spcPts val="400"/>
              </a:spcBef>
              <a:defRPr/>
            </a:pPr>
            <a:r>
              <a:rPr lang="en-GB" sz="800" noProof="1" smtClean="0">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und Smarter Planet sind Marken oder eingetragene Marken der IBM Corporation.</a:t>
            </a:r>
          </a:p>
          <a:p>
            <a:pPr>
              <a:spcBef>
                <a:spcPts val="400"/>
              </a:spcBef>
              <a:defRPr/>
            </a:pPr>
            <a:r>
              <a:rPr lang="en-GB" sz="800" noProof="1" smtClean="0">
                <a:ea typeface="MS PGothic" pitchFamily="34" charset="-128"/>
              </a:rPr>
              <a:t>Linux ist eine eingetragene Marke von Linus Torvalds in den USA und anderen Ländern.</a:t>
            </a:r>
          </a:p>
          <a:p>
            <a:pPr>
              <a:spcBef>
                <a:spcPts val="400"/>
              </a:spcBef>
              <a:defRPr/>
            </a:pPr>
            <a:r>
              <a:rPr lang="en-GB" sz="800" noProof="1" smtClean="0">
                <a:ea typeface="MS PGothic" pitchFamily="34" charset="-128"/>
              </a:rPr>
              <a:t>Adobe, das Adobe-Logo, Acrobat, PostScript und Reader sind Marken oder eingetragene Marken von Adobe Systems Incorporated in den USA und/oder anderen Ländern.</a:t>
            </a:r>
          </a:p>
          <a:p>
            <a:pPr>
              <a:spcBef>
                <a:spcPts val="400"/>
              </a:spcBef>
              <a:defRPr/>
            </a:pPr>
            <a:r>
              <a:rPr lang="en-GB" sz="800" noProof="1" smtClean="0">
                <a:ea typeface="MS PGothic" pitchFamily="34" charset="-128"/>
              </a:rPr>
              <a:t>Oracle und Java sind eingetragene Marken von Oracle und/oder ihrer Tochtergesellschaften. </a:t>
            </a:r>
          </a:p>
          <a:p>
            <a:pPr>
              <a:spcBef>
                <a:spcPts val="400"/>
              </a:spcBef>
              <a:defRPr/>
            </a:pPr>
            <a:r>
              <a:rPr lang="en-GB" sz="800" noProof="1" smtClean="0">
                <a:ea typeface="MS PGothic" pitchFamily="34" charset="-128"/>
              </a:rPr>
              <a:t>UNIX, X/Open, OSF/1 und Motif sind eingetragene Marken der Open Group.</a:t>
            </a:r>
          </a:p>
          <a:p>
            <a:pPr>
              <a:spcBef>
                <a:spcPts val="400"/>
              </a:spcBef>
              <a:defRPr/>
            </a:pPr>
            <a:r>
              <a:rPr lang="en-GB" sz="800" noProof="1" smtClean="0">
                <a:ea typeface="MS PGothic" pitchFamily="34" charset="-128"/>
              </a:rPr>
              <a:t>Citrix, ICA, Program Neighborhood, MetaFrame, WinFrame, VideoFrame und MultiWin </a:t>
            </a:r>
            <a:br>
              <a:rPr lang="en-GB" sz="800" noProof="1" smtClean="0">
                <a:ea typeface="MS PGothic" pitchFamily="34" charset="-128"/>
              </a:rPr>
            </a:br>
            <a:r>
              <a:rPr lang="en-GB" sz="800" noProof="1" smtClean="0">
                <a:ea typeface="MS PGothic" pitchFamily="34" charset="-128"/>
              </a:rPr>
              <a:t>sind Marken oder eingetragene Marken von Citrix Systems, Inc.</a:t>
            </a:r>
          </a:p>
          <a:p>
            <a:pPr>
              <a:spcBef>
                <a:spcPts val="400"/>
              </a:spcBef>
              <a:defRPr/>
            </a:pPr>
            <a:r>
              <a:rPr lang="en-GB" sz="800" noProof="1" smtClean="0">
                <a:ea typeface="MS PGothic" pitchFamily="34" charset="-128"/>
              </a:rPr>
              <a:t>HTML, XML, XHTML und W3C sind Marken oder eingetragene Marken des W3C</a:t>
            </a:r>
            <a:r>
              <a:rPr lang="en-GB" sz="800" baseline="30000" noProof="1" smtClean="0">
                <a:ea typeface="MS PGothic" pitchFamily="34" charset="-128"/>
              </a:rPr>
              <a:t>®</a:t>
            </a:r>
            <a:r>
              <a:rPr lang="en-GB" sz="800" noProof="1" smtClean="0">
                <a:ea typeface="MS PGothic" pitchFamily="34" charset="-128"/>
              </a:rPr>
              <a:t>, </a:t>
            </a:r>
            <a:br>
              <a:rPr lang="en-GB" sz="800" noProof="1" smtClean="0">
                <a:ea typeface="MS PGothic" pitchFamily="34" charset="-128"/>
              </a:rPr>
            </a:br>
            <a:r>
              <a:rPr lang="en-GB" sz="800" noProof="1" smtClean="0">
                <a:ea typeface="MS PGothic" pitchFamily="34" charset="-128"/>
              </a:rPr>
              <a:t>World Wide Web Consortium, Massachusetts Institute of Technology. </a:t>
            </a:r>
          </a:p>
          <a:p>
            <a:pPr>
              <a:spcBef>
                <a:spcPts val="400"/>
              </a:spcBef>
              <a:defRPr/>
            </a:pPr>
            <a:r>
              <a:rPr lang="en-GB" sz="800" noProof="1" smtClean="0">
                <a:ea typeface="MS PGothic" pitchFamily="34" charset="-128"/>
              </a:rPr>
              <a:t>Apple, App Store, iBooks, iPad, iPhone, iPhoto, iPod, iTunes, Multi-Touch, Objective-C, Retina, Safari, Siri und Xcode sind Marken oder eingetragene Marken der Apple Inc.</a:t>
            </a:r>
          </a:p>
          <a:p>
            <a:pPr>
              <a:spcBef>
                <a:spcPts val="400"/>
              </a:spcBef>
              <a:defRPr/>
            </a:pPr>
            <a:r>
              <a:rPr lang="en-GB" sz="800" noProof="1" smtClean="0">
                <a:ea typeface="MS PGothic" pitchFamily="34" charset="-128"/>
              </a:rPr>
              <a:t>IOS ist eine eingetragene Marke von Cisco Systems Inc.</a:t>
            </a:r>
          </a:p>
          <a:p>
            <a:pPr>
              <a:spcBef>
                <a:spcPts val="400"/>
              </a:spcBef>
              <a:defRPr/>
            </a:pPr>
            <a:r>
              <a:rPr lang="en-GB" sz="800" noProof="1" smtClean="0">
                <a:ea typeface="MS PGothic" pitchFamily="34" charset="-128"/>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9" name="TextBox 11"/>
          <p:cNvSpPr txBox="1">
            <a:spLocks noChangeArrowheads="1"/>
          </p:cNvSpPr>
          <p:nvPr userDrawn="1"/>
        </p:nvSpPr>
        <p:spPr bwMode="gray">
          <a:xfrm>
            <a:off x="4654550" y="1692275"/>
            <a:ext cx="4165600" cy="4503738"/>
          </a:xfrm>
          <a:prstGeom prst="rect">
            <a:avLst/>
          </a:prstGeom>
          <a:noFill/>
          <a:ln>
            <a:noFill/>
          </a:ln>
          <a:extLst/>
        </p:spPr>
        <p:txBody>
          <a:bodyPr lIns="0" tIns="0" rIns="0" bIns="0">
            <a:spAutoFit/>
          </a:bodyPr>
          <a:lstStyle>
            <a:lvl1pPr>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spcBef>
                <a:spcPts val="400"/>
              </a:spcBef>
              <a:defRPr/>
            </a:pPr>
            <a:r>
              <a:rPr lang="en-GB" sz="8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und Android sind Marken oder eingetragene Marken von Google Inc.</a:t>
            </a:r>
          </a:p>
          <a:p>
            <a:pPr>
              <a:spcBef>
                <a:spcPts val="400"/>
              </a:spcBef>
              <a:defRPr/>
            </a:pPr>
            <a:r>
              <a:rPr lang="en-GB" sz="800" noProof="1" smtClean="0">
                <a:solidFill>
                  <a:srgbClr val="000000"/>
                </a:solidFill>
                <a:ea typeface="MS PGothic" pitchFamily="34" charset="-128"/>
              </a:rPr>
              <a:t>INTERMEC ist eine eingetragene Marke der Intermec Technologies Corporation.</a:t>
            </a:r>
          </a:p>
          <a:p>
            <a:pPr>
              <a:spcBef>
                <a:spcPts val="400"/>
              </a:spcBef>
              <a:defRPr/>
            </a:pPr>
            <a:r>
              <a:rPr lang="en-GB" sz="800" noProof="1" smtClean="0">
                <a:solidFill>
                  <a:srgbClr val="000000"/>
                </a:solidFill>
                <a:ea typeface="MS PGothic" pitchFamily="34" charset="-128"/>
              </a:rPr>
              <a:t>Wi-Fi ist eine eingetragene Marke der Wi-Fi Alliance.</a:t>
            </a:r>
          </a:p>
          <a:p>
            <a:pPr>
              <a:spcBef>
                <a:spcPts val="400"/>
              </a:spcBef>
              <a:defRPr/>
            </a:pPr>
            <a:r>
              <a:rPr lang="en-GB" sz="800" noProof="1" smtClean="0">
                <a:solidFill>
                  <a:srgbClr val="000000"/>
                </a:solidFill>
                <a:ea typeface="MS PGothic" pitchFamily="34" charset="-128"/>
              </a:rPr>
              <a:t>Bluetooth ist eine eingetragene Marke von Bluetooth SIG Inc.</a:t>
            </a:r>
          </a:p>
          <a:p>
            <a:pPr>
              <a:spcBef>
                <a:spcPts val="400"/>
              </a:spcBef>
              <a:defRPr/>
            </a:pPr>
            <a:r>
              <a:rPr lang="en-GB" sz="800" noProof="1" smtClean="0">
                <a:solidFill>
                  <a:srgbClr val="000000"/>
                </a:solidFill>
                <a:ea typeface="MS PGothic" pitchFamily="34" charset="-128"/>
              </a:rPr>
              <a:t>Motorola ist eine eingetragene Marke von Motorola Trademark Holdings, LLC. </a:t>
            </a:r>
          </a:p>
          <a:p>
            <a:pPr>
              <a:spcBef>
                <a:spcPts val="400"/>
              </a:spcBef>
              <a:defRPr/>
            </a:pPr>
            <a:r>
              <a:rPr lang="en-GB" sz="800" noProof="1" smtClean="0">
                <a:solidFill>
                  <a:srgbClr val="000000"/>
                </a:solidFill>
                <a:ea typeface="MS PGothic" pitchFamily="34" charset="-128"/>
              </a:rPr>
              <a:t>Computop ist eine eingetragene Marke der Computop Wirtschaftsinformatik GmbH.</a:t>
            </a:r>
          </a:p>
          <a:p>
            <a:pPr>
              <a:spcBef>
                <a:spcPts val="400"/>
              </a:spcBef>
              <a:defRPr/>
            </a:pPr>
            <a:r>
              <a:rPr lang="en-GB" sz="800" noProof="1" smtClean="0">
                <a:solidFill>
                  <a:srgbClr val="000000"/>
                </a:solidFill>
                <a:ea typeface="MS PGothic" pitchFamily="34" charset="-128"/>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a:spcBef>
                <a:spcPts val="400"/>
              </a:spcBef>
              <a:defRPr/>
            </a:pPr>
            <a:r>
              <a:rPr lang="en-GB" sz="800" noProof="1" smtClean="0">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a:t>
            </a:r>
            <a:br>
              <a:rPr lang="en-GB" sz="800" noProof="1" smtClean="0">
                <a:solidFill>
                  <a:srgbClr val="000000"/>
                </a:solidFill>
                <a:ea typeface="MS PGothic" pitchFamily="34" charset="-128"/>
              </a:rPr>
            </a:br>
            <a:r>
              <a:rPr lang="en-GB" sz="800" noProof="1" smtClean="0">
                <a:solidFill>
                  <a:srgbClr val="000000"/>
                </a:solidFill>
                <a:ea typeface="MS PGothic" pitchFamily="34" charset="-128"/>
              </a:rPr>
              <a:t>oder eingetragene Marken der Business Objects Software Ltd. Business Objects ist ein Unternehmen der SAP AG.</a:t>
            </a:r>
          </a:p>
          <a:p>
            <a:pPr>
              <a:spcBef>
                <a:spcPts val="400"/>
              </a:spcBef>
              <a:defRPr/>
            </a:pPr>
            <a:r>
              <a:rPr lang="en-GB" sz="800" noProof="1" smtClean="0">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a:t>
            </a:r>
            <a:br>
              <a:rPr lang="en-GB" sz="800" noProof="1" smtClean="0">
                <a:solidFill>
                  <a:srgbClr val="000000"/>
                </a:solidFill>
                <a:ea typeface="MS PGothic" pitchFamily="34" charset="-128"/>
              </a:rPr>
            </a:br>
            <a:r>
              <a:rPr lang="en-GB" sz="800" noProof="1" smtClean="0">
                <a:solidFill>
                  <a:srgbClr val="000000"/>
                </a:solidFill>
                <a:ea typeface="MS PGothic" pitchFamily="34" charset="-128"/>
              </a:rPr>
              <a:t>SAP AG.</a:t>
            </a:r>
          </a:p>
          <a:p>
            <a:pPr>
              <a:spcBef>
                <a:spcPts val="400"/>
              </a:spcBef>
              <a:defRPr/>
            </a:pPr>
            <a:r>
              <a:rPr lang="en-GB" sz="800" noProof="1" smtClean="0">
                <a:solidFill>
                  <a:srgbClr val="000000"/>
                </a:solidFill>
                <a:ea typeface="MS PGothic" pitchFamily="34" charset="-128"/>
              </a:rPr>
              <a:t>Crossgate, m@gic EDDY, B2B 360°, B2B 360°Services sind eingetragene Marken der Crossgate AG in Deutschland und anderen Ländern. Crossgate ist ein Unternehmen der SAP AG.</a:t>
            </a:r>
          </a:p>
          <a:p>
            <a:pPr>
              <a:spcBef>
                <a:spcPts val="400"/>
              </a:spcBef>
              <a:defRPr/>
            </a:pPr>
            <a:r>
              <a:rPr lang="en-GB" sz="800" noProof="1" smtClean="0">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a:spcBef>
                <a:spcPts val="400"/>
              </a:spcBef>
              <a:defRPr/>
            </a:pPr>
            <a:r>
              <a:rPr lang="en-GB" sz="800" noProof="1" smtClean="0">
                <a:solidFill>
                  <a:srgbClr val="000000"/>
                </a:solidFill>
                <a:ea typeface="MS PGothic" pitchFamily="34" charset="-128"/>
              </a:rPr>
              <a:t>Die in dieser Publikation enthaltene Information ist Eigentum der SAP. Weitergabe und Vervielfältigung dieser Publikation oder von Teilen daraus sind, zu welchem Zweck und </a:t>
            </a:r>
            <a:br>
              <a:rPr lang="en-GB" sz="800" noProof="1" smtClean="0">
                <a:solidFill>
                  <a:srgbClr val="000000"/>
                </a:solidFill>
                <a:ea typeface="MS PGothic" pitchFamily="34" charset="-128"/>
              </a:rPr>
            </a:br>
            <a:r>
              <a:rPr lang="en-GB" sz="800" noProof="1" smtClean="0">
                <a:solidFill>
                  <a:srgbClr val="000000"/>
                </a:solidFill>
                <a:ea typeface="MS PGothic" pitchFamily="34" charset="-128"/>
              </a:rPr>
              <a:t>in welcher Form auch immer, nur mit ausdrücklicher schriftlicher Genehmigung durch </a:t>
            </a:r>
            <a:br>
              <a:rPr lang="en-GB" sz="800" noProof="1" smtClean="0">
                <a:solidFill>
                  <a:srgbClr val="000000"/>
                </a:solidFill>
                <a:ea typeface="MS PGothic" pitchFamily="34" charset="-128"/>
              </a:rPr>
            </a:br>
            <a:r>
              <a:rPr lang="en-GB" sz="800" noProof="1" smtClean="0">
                <a:solidFill>
                  <a:srgbClr val="000000"/>
                </a:solidFill>
                <a:ea typeface="MS PGothic" pitchFamily="34" charset="-128"/>
              </a:rPr>
              <a:t>SAP AG gestattet.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gray">
          <a:xfrm>
            <a:off x="0" y="1"/>
            <a:ext cx="9144000" cy="2019300"/>
          </a:xfrm>
          <a:prstGeom prst="rect">
            <a:avLst/>
          </a:prstGeom>
          <a:solidFill>
            <a:schemeClr val="tx1">
              <a:alpha val="40000"/>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a:solidFill>
                <a:srgbClr val="FFFFFF"/>
              </a:solidFill>
              <a:ea typeface="Arial Unicode MS" pitchFamily="50" charset="-127"/>
              <a:cs typeface="Arial Unicode MS" pitchFamily="50" charset="-127"/>
            </a:endParaRPr>
          </a:p>
        </p:txBody>
      </p:sp>
      <p:grpSp>
        <p:nvGrpSpPr>
          <p:cNvPr id="4" name="Group 8"/>
          <p:cNvGrpSpPr>
            <a:grpSpLocks/>
          </p:cNvGrpSpPr>
          <p:nvPr userDrawn="1"/>
        </p:nvGrpSpPr>
        <p:grpSpPr bwMode="auto">
          <a:xfrm>
            <a:off x="323850" y="0"/>
            <a:ext cx="8496300" cy="6535738"/>
            <a:chOff x="324000" y="-1"/>
            <a:chExt cx="8496000" cy="6535739"/>
          </a:xfrm>
        </p:grpSpPr>
        <p:pic>
          <p:nvPicPr>
            <p:cNvPr id="6" name="Picture 7" descr="SAP_grad_R_pref.png"/>
            <p:cNvPicPr>
              <a:picLocks noChangeAspect="1"/>
            </p:cNvPicPr>
            <p:nvPr userDrawn="1"/>
          </p:nvPicPr>
          <p:blipFill>
            <a:blip r:embed="rId3" cstate="print"/>
            <a:srcRect/>
            <a:stretch>
              <a:fillRect/>
            </a:stretch>
          </p:blipFill>
          <p:spPr bwMode="auto">
            <a:xfrm>
              <a:off x="328613" y="6081713"/>
              <a:ext cx="916953" cy="454025"/>
            </a:xfrm>
            <a:prstGeom prst="rect">
              <a:avLst/>
            </a:prstGeom>
            <a:noFill/>
            <a:ln w="9525">
              <a:noFill/>
              <a:miter lim="800000"/>
              <a:headEnd/>
              <a:tailEnd/>
            </a:ln>
          </p:spPr>
        </p:pic>
        <p:sp>
          <p:nvSpPr>
            <p:cNvPr id="7" name="Rectangle 171"/>
            <p:cNvSpPr>
              <a:spLocks noChangeArrowheads="1"/>
            </p:cNvSpPr>
            <p:nvPr userDrawn="1"/>
          </p:nvSpPr>
          <p:spPr bwMode="gray">
            <a:xfrm>
              <a:off x="324000" y="-1"/>
              <a:ext cx="84960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solidFill>
                  <a:srgbClr val="FFFFFF"/>
                </a:solidFill>
                <a:ea typeface="Arial Unicode MS" pitchFamily="50" charset="-127"/>
                <a:cs typeface="Arial Unicode MS" pitchFamily="50" charset="-127"/>
              </a:endParaRPr>
            </a:p>
          </p:txBody>
        </p:sp>
      </p:grpSp>
      <p:sp>
        <p:nvSpPr>
          <p:cNvPr id="2" name="Title 1"/>
          <p:cNvSpPr>
            <a:spLocks noGrp="1"/>
          </p:cNvSpPr>
          <p:nvPr>
            <p:ph type="ctrTitle"/>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ko-KR" altLang="en-US" noProof="0" smtClean="0"/>
              <a:t>마스터 제목 스타일 편집</a:t>
            </a:r>
            <a:endParaRPr lang="de-DE" dirty="0"/>
          </a:p>
        </p:txBody>
      </p:sp>
      <p:sp>
        <p:nvSpPr>
          <p:cNvPr id="3" name="Subtitle 2"/>
          <p:cNvSpPr>
            <a:spLocks noGrp="1"/>
          </p:cNvSpPr>
          <p:nvPr>
            <p:ph type="subTitle" idx="1"/>
          </p:nvPr>
        </p:nvSpPr>
        <p:spPr bwMode="gray">
          <a:xfrm>
            <a:off x="414000" y="1499870"/>
            <a:ext cx="828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smtClean="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323850" y="0"/>
            <a:ext cx="8496300" cy="6535738"/>
            <a:chOff x="324000" y="-1"/>
            <a:chExt cx="8496000" cy="6535739"/>
          </a:xfrm>
        </p:grpSpPr>
        <p:sp>
          <p:nvSpPr>
            <p:cNvPr id="5" name="Rectangle 5"/>
            <p:cNvSpPr>
              <a:spLocks noChangeArrowheads="1"/>
            </p:cNvSpPr>
            <p:nvPr userDrawn="1"/>
          </p:nvSpPr>
          <p:spPr bwMode="gray">
            <a:xfrm>
              <a:off x="324000" y="-1"/>
              <a:ext cx="8496000" cy="2143125"/>
            </a:xfrm>
            <a:prstGeom prst="rect">
              <a:avLst/>
            </a:prstGeom>
            <a:solidFill>
              <a:schemeClr val="tx1">
                <a:alpha val="74901"/>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a:solidFill>
                  <a:srgbClr val="FFFFFF"/>
                </a:solidFill>
                <a:ea typeface="Arial Unicode MS" pitchFamily="50" charset="-127"/>
                <a:cs typeface="Arial Unicode MS" pitchFamily="50" charset="-127"/>
              </a:endParaRPr>
            </a:p>
          </p:txBody>
        </p:sp>
        <p:pic>
          <p:nvPicPr>
            <p:cNvPr id="6" name="Picture 7" descr="SAP_grad_R_pref.png"/>
            <p:cNvPicPr>
              <a:picLocks noChangeAspect="1"/>
            </p:cNvPicPr>
            <p:nvPr userDrawn="1"/>
          </p:nvPicPr>
          <p:blipFill>
            <a:blip r:embed="rId3" cstate="print"/>
            <a:srcRect/>
            <a:stretch>
              <a:fillRect/>
            </a:stretch>
          </p:blipFill>
          <p:spPr bwMode="auto">
            <a:xfrm>
              <a:off x="328613" y="6081713"/>
              <a:ext cx="916953" cy="454025"/>
            </a:xfrm>
            <a:prstGeom prst="rect">
              <a:avLst/>
            </a:prstGeom>
            <a:noFill/>
            <a:ln w="9525">
              <a:noFill/>
              <a:miter lim="800000"/>
              <a:headEnd/>
              <a:tailEnd/>
            </a:ln>
          </p:spPr>
        </p:pic>
        <p:sp>
          <p:nvSpPr>
            <p:cNvPr id="7" name="Rectangle 171"/>
            <p:cNvSpPr>
              <a:spLocks noChangeArrowheads="1"/>
            </p:cNvSpPr>
            <p:nvPr userDrawn="1"/>
          </p:nvSpPr>
          <p:spPr bwMode="gray">
            <a:xfrm>
              <a:off x="324000" y="-1"/>
              <a:ext cx="84960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solidFill>
                  <a:srgbClr val="FFFFFF"/>
                </a:solidFill>
                <a:ea typeface="Arial Unicode MS" pitchFamily="50" charset="-127"/>
                <a:cs typeface="Arial Unicode MS" pitchFamily="50" charset="-127"/>
              </a:endParaRPr>
            </a:p>
          </p:txBody>
        </p:sp>
      </p:grpSp>
      <p:sp>
        <p:nvSpPr>
          <p:cNvPr id="2" name="Title 1"/>
          <p:cNvSpPr>
            <a:spLocks noGrp="1"/>
          </p:cNvSpPr>
          <p:nvPr>
            <p:ph type="ctrTitle"/>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ko-KR" altLang="en-US" smtClean="0"/>
              <a:t>마스터 제목 스타일 편집</a:t>
            </a:r>
            <a:endParaRPr lang="de-DE" dirty="0"/>
          </a:p>
        </p:txBody>
      </p:sp>
      <p:sp>
        <p:nvSpPr>
          <p:cNvPr id="3" name="Subtitle 2"/>
          <p:cNvSpPr>
            <a:spLocks noGrp="1"/>
          </p:cNvSpPr>
          <p:nvPr>
            <p:ph type="subTitle" idx="1"/>
          </p:nvPr>
        </p:nvSpPr>
        <p:spPr bwMode="gray">
          <a:xfrm>
            <a:off x="414000" y="1499870"/>
            <a:ext cx="828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smtClean="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pic>
        <p:nvPicPr>
          <p:cNvPr id="4" name="Picture 7" descr="SAP_grad_R_pref.png"/>
          <p:cNvPicPr>
            <a:picLocks noChangeAspect="1"/>
          </p:cNvPicPr>
          <p:nvPr userDrawn="1"/>
        </p:nvPicPr>
        <p:blipFill>
          <a:blip r:embed="rId3" cstate="print"/>
          <a:srcRect/>
          <a:stretch>
            <a:fillRect/>
          </a:stretch>
        </p:blipFill>
        <p:spPr bwMode="auto">
          <a:xfrm>
            <a:off x="323850" y="6081713"/>
            <a:ext cx="917575" cy="454025"/>
          </a:xfrm>
          <a:prstGeom prst="rect">
            <a:avLst/>
          </a:prstGeom>
          <a:noFill/>
          <a:ln w="9525">
            <a:noFill/>
            <a:miter lim="800000"/>
            <a:headEnd/>
            <a:tailEnd/>
          </a:ln>
        </p:spPr>
      </p:pic>
      <p:sp>
        <p:nvSpPr>
          <p:cNvPr id="2" name="Title 1"/>
          <p:cNvSpPr>
            <a:spLocks noGrp="1"/>
          </p:cNvSpPr>
          <p:nvPr>
            <p:ph type="ctrTitle"/>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ko-KR" altLang="en-US" noProof="0" smtClean="0"/>
              <a:t>마스터 제목 스타일 편집</a:t>
            </a:r>
            <a:endParaRPr lang="de-DE" dirty="0"/>
          </a:p>
        </p:txBody>
      </p:sp>
      <p:sp>
        <p:nvSpPr>
          <p:cNvPr id="3" name="Subtitle 2"/>
          <p:cNvSpPr>
            <a:spLocks noGrp="1"/>
          </p:cNvSpPr>
          <p:nvPr>
            <p:ph type="subTitle" idx="1"/>
          </p:nvPr>
        </p:nvSpPr>
        <p:spPr bwMode="gray">
          <a:xfrm>
            <a:off x="414000" y="1499870"/>
            <a:ext cx="828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smtClean="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pic>
        <p:nvPicPr>
          <p:cNvPr id="4" name="Picture 7" descr="SAP_grad_R_pref.png"/>
          <p:cNvPicPr>
            <a:picLocks noChangeAspect="1"/>
          </p:cNvPicPr>
          <p:nvPr userDrawn="1"/>
        </p:nvPicPr>
        <p:blipFill>
          <a:blip r:embed="rId3" cstate="print"/>
          <a:srcRect/>
          <a:stretch>
            <a:fillRect/>
          </a:stretch>
        </p:blipFill>
        <p:spPr bwMode="auto">
          <a:xfrm>
            <a:off x="323850" y="6081713"/>
            <a:ext cx="917575" cy="454025"/>
          </a:xfrm>
          <a:prstGeom prst="rect">
            <a:avLst/>
          </a:prstGeom>
          <a:noFill/>
          <a:ln w="9525">
            <a:noFill/>
            <a:miter lim="800000"/>
            <a:headEnd/>
            <a:tailEnd/>
          </a:ln>
        </p:spPr>
      </p:pic>
      <p:sp>
        <p:nvSpPr>
          <p:cNvPr id="2" name="Title 1"/>
          <p:cNvSpPr>
            <a:spLocks noGrp="1"/>
          </p:cNvSpPr>
          <p:nvPr>
            <p:ph type="ctrTitle"/>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ko-KR" altLang="en-US" smtClean="0"/>
              <a:t>마스터 제목 스타일 편집</a:t>
            </a:r>
            <a:endParaRPr lang="de-DE" dirty="0"/>
          </a:p>
        </p:txBody>
      </p:sp>
      <p:sp>
        <p:nvSpPr>
          <p:cNvPr id="3" name="Subtitle 2"/>
          <p:cNvSpPr>
            <a:spLocks noGrp="1"/>
          </p:cNvSpPr>
          <p:nvPr>
            <p:ph type="subTitle" idx="1"/>
          </p:nvPr>
        </p:nvSpPr>
        <p:spPr bwMode="gray">
          <a:xfrm>
            <a:off x="414000" y="1499870"/>
            <a:ext cx="828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smtClean="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23850" y="0"/>
            <a:ext cx="8496300" cy="2143125"/>
          </a:xfrm>
          <a:prstGeom prst="rect">
            <a:avLst/>
          </a:prstGeom>
          <a:solidFill>
            <a:schemeClr val="tx1">
              <a:alpha val="74901"/>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a:solidFill>
                <a:srgbClr val="FFFFFF"/>
              </a:solidFill>
              <a:ea typeface="Arial Unicode MS" pitchFamily="50" charset="-127"/>
              <a:cs typeface="Arial Unicode MS" pitchFamily="50" charset="-127"/>
            </a:endParaRPr>
          </a:p>
        </p:txBody>
      </p:sp>
      <p:sp>
        <p:nvSpPr>
          <p:cNvPr id="5" name="Rectangle 171"/>
          <p:cNvSpPr>
            <a:spLocks noChangeArrowheads="1"/>
          </p:cNvSpPr>
          <p:nvPr userDrawn="1"/>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solidFill>
                <a:srgbClr val="FFFFFF"/>
              </a:solidFill>
              <a:ea typeface="Arial Unicode MS" pitchFamily="50" charset="-127"/>
              <a:cs typeface="Arial Unicode MS" pitchFamily="50" charset="-127"/>
            </a:endParaRPr>
          </a:p>
        </p:txBody>
      </p:sp>
      <p:pic>
        <p:nvPicPr>
          <p:cNvPr id="6" name="Picture 8" descr="SAP_FKOM_KO.png"/>
          <p:cNvPicPr>
            <a:picLocks noChangeAspect="1"/>
          </p:cNvPicPr>
          <p:nvPr userDrawn="1"/>
        </p:nvPicPr>
        <p:blipFill>
          <a:blip r:embed="rId3" cstate="print"/>
          <a:srcRect/>
          <a:stretch>
            <a:fillRect/>
          </a:stretch>
        </p:blipFill>
        <p:spPr bwMode="auto">
          <a:xfrm>
            <a:off x="323850" y="6080125"/>
            <a:ext cx="1831975" cy="454025"/>
          </a:xfrm>
          <a:prstGeom prst="rect">
            <a:avLst/>
          </a:prstGeom>
          <a:noFill/>
          <a:ln w="9525">
            <a:noFill/>
            <a:miter lim="800000"/>
            <a:headEnd/>
            <a:tailEnd/>
          </a:ln>
        </p:spPr>
      </p:pic>
      <p:sp>
        <p:nvSpPr>
          <p:cNvPr id="2" name="Title 1"/>
          <p:cNvSpPr>
            <a:spLocks noGrp="1"/>
          </p:cNvSpPr>
          <p:nvPr>
            <p:ph type="ctrTitle"/>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ko-KR" altLang="en-US" noProof="0" smtClean="0"/>
              <a:t>마스터 제목 스타일 편집</a:t>
            </a:r>
            <a:endParaRPr lang="de-DE" dirty="0"/>
          </a:p>
        </p:txBody>
      </p:sp>
      <p:sp>
        <p:nvSpPr>
          <p:cNvPr id="3" name="Subtitle 2"/>
          <p:cNvSpPr>
            <a:spLocks noGrp="1"/>
          </p:cNvSpPr>
          <p:nvPr>
            <p:ph type="subTitle" idx="1"/>
          </p:nvPr>
        </p:nvSpPr>
        <p:spPr bwMode="gray">
          <a:xfrm>
            <a:off x="414000" y="1499870"/>
            <a:ext cx="828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smtClean="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4" name="Rectangle 8"/>
          <p:cNvSpPr>
            <a:spLocks noChangeArrowheads="1"/>
          </p:cNvSpPr>
          <p:nvPr userDrawn="1"/>
        </p:nvSpPr>
        <p:spPr bwMode="gray">
          <a:xfrm>
            <a:off x="323850" y="0"/>
            <a:ext cx="8496300" cy="22955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solidFill>
                <a:srgbClr val="000000"/>
              </a:solidFill>
              <a:ea typeface="Arial Unicode MS" pitchFamily="50" charset="-127"/>
              <a:cs typeface="Arial Unicode MS" pitchFamily="50" charset="-127"/>
            </a:endParaRPr>
          </a:p>
        </p:txBody>
      </p:sp>
      <p:pic>
        <p:nvPicPr>
          <p:cNvPr id="5" name="Picture 174" descr="SAP_grad_R_pref.png"/>
          <p:cNvPicPr>
            <a:picLocks noChangeAspect="1"/>
          </p:cNvPicPr>
          <p:nvPr userDrawn="1"/>
        </p:nvPicPr>
        <p:blipFill>
          <a:blip r:embed="rId2" cstate="print"/>
          <a:srcRect/>
          <a:stretch>
            <a:fillRect/>
          </a:stretch>
        </p:blipFill>
        <p:spPr bwMode="auto">
          <a:xfrm>
            <a:off x="323850" y="6081713"/>
            <a:ext cx="917575" cy="454025"/>
          </a:xfrm>
          <a:prstGeom prst="rect">
            <a:avLst/>
          </a:prstGeom>
          <a:noFill/>
          <a:ln w="9525">
            <a:noFill/>
            <a:miter lim="800000"/>
            <a:headEnd/>
            <a:tailEnd/>
          </a:ln>
        </p:spPr>
      </p:pic>
      <p:sp>
        <p:nvSpPr>
          <p:cNvPr id="2" name="Title 1"/>
          <p:cNvSpPr>
            <a:spLocks noGrp="1"/>
          </p:cNvSpPr>
          <p:nvPr>
            <p:ph type="ctrTitle"/>
          </p:nvPr>
        </p:nvSpPr>
        <p:spPr bwMode="gray">
          <a:xfrm>
            <a:off x="324000" y="2444400"/>
            <a:ext cx="8496000" cy="738664"/>
          </a:xfrm>
        </p:spPr>
        <p:txBody>
          <a:bodyPr>
            <a:noAutofit/>
          </a:bodyPr>
          <a:lstStyle>
            <a:lvl1pPr>
              <a:defRPr sz="4800">
                <a:solidFill>
                  <a:schemeClr val="tx1"/>
                </a:solidFill>
                <a:latin typeface="+mj-lt"/>
              </a:defRPr>
            </a:lvl1pPr>
          </a:lstStyle>
          <a:p>
            <a:r>
              <a:rPr lang="ko-KR" altLang="en-US" smtClean="0"/>
              <a:t>마스터 제목 스타일 편집</a:t>
            </a:r>
            <a:endParaRPr lang="de-DE" dirty="0"/>
          </a:p>
        </p:txBody>
      </p:sp>
      <p:sp>
        <p:nvSpPr>
          <p:cNvPr id="93" name="Text Placeholder 92"/>
          <p:cNvSpPr>
            <a:spLocks noGrp="1"/>
          </p:cNvSpPr>
          <p:nvPr>
            <p:ph type="body" sz="quarter" idx="10"/>
          </p:nvPr>
        </p:nvSpPr>
        <p:spPr>
          <a:xfrm>
            <a:off x="328613" y="3506400"/>
            <a:ext cx="8496300" cy="620713"/>
          </a:xfrm>
        </p:spPr>
        <p:txBody>
          <a:bodyPr/>
          <a:lstStyle>
            <a:lvl1pPr>
              <a:spcBef>
                <a:spcPts val="1200"/>
              </a:spcBef>
              <a:defRPr sz="1600" b="0"/>
            </a:lvl1pPr>
          </a:lstStyle>
          <a:p>
            <a:pPr lvl="0"/>
            <a:r>
              <a:rPr lang="ko-KR" altLang="en-US" smtClean="0"/>
              <a:t>마스터 텍스트 스타일을 편집합니다</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spTree>
      <p:nvGrpSpPr>
        <p:cNvPr id="1" name=""/>
        <p:cNvGrpSpPr/>
        <p:nvPr/>
      </p:nvGrpSpPr>
      <p:grpSpPr>
        <a:xfrm>
          <a:off x="0" y="0"/>
          <a:ext cx="0" cy="0"/>
          <a:chOff x="0" y="0"/>
          <a:chExt cx="0" cy="0"/>
        </a:xfrm>
      </p:grpSpPr>
      <p:sp>
        <p:nvSpPr>
          <p:cNvPr id="5" name="Rectangle 11"/>
          <p:cNvSpPr>
            <a:spLocks noChangeArrowheads="1"/>
          </p:cNvSpPr>
          <p:nvPr userDrawn="1"/>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solidFill>
                <a:srgbClr val="000000"/>
              </a:solidFill>
              <a:ea typeface="Arial Unicode MS" pitchFamily="50" charset="-127"/>
              <a:cs typeface="Arial Unicode MS" pitchFamily="50" charset="-127"/>
            </a:endParaRPr>
          </a:p>
        </p:txBody>
      </p:sp>
      <p:pic>
        <p:nvPicPr>
          <p:cNvPr id="6" name="Picture 5" descr="SAP_grad_R_pref.png"/>
          <p:cNvPicPr>
            <a:picLocks noChangeAspect="1"/>
          </p:cNvPicPr>
          <p:nvPr userDrawn="1"/>
        </p:nvPicPr>
        <p:blipFill>
          <a:blip r:embed="rId2" cstate="print"/>
          <a:srcRect/>
          <a:stretch>
            <a:fillRect/>
          </a:stretch>
        </p:blipFill>
        <p:spPr bwMode="auto">
          <a:xfrm>
            <a:off x="328613" y="6081713"/>
            <a:ext cx="917575" cy="454025"/>
          </a:xfrm>
          <a:prstGeom prst="rect">
            <a:avLst/>
          </a:prstGeom>
          <a:noFill/>
          <a:ln w="9525">
            <a:noFill/>
            <a:miter lim="800000"/>
            <a:headEnd/>
            <a:tailEnd/>
          </a:ln>
        </p:spPr>
      </p:pic>
      <p:sp>
        <p:nvSpPr>
          <p:cNvPr id="8" name="Picture Placeholder 7"/>
          <p:cNvSpPr>
            <a:spLocks noGrp="1"/>
          </p:cNvSpPr>
          <p:nvPr>
            <p:ph type="pic" sz="quarter" idx="11"/>
          </p:nvPr>
        </p:nvSpPr>
        <p:spPr>
          <a:xfrm>
            <a:off x="324000" y="162000"/>
            <a:ext cx="8496000" cy="2134800"/>
          </a:xfrm>
        </p:spPr>
        <p:txBody>
          <a:bodyPr rtlCol="0">
            <a:noAutofit/>
          </a:bodyPr>
          <a:lstStyle/>
          <a:p>
            <a:pPr lvl="0"/>
            <a:r>
              <a:rPr lang="en-US" noProof="0" dirty="0" smtClean="0"/>
              <a:t>Click icon to add picture</a:t>
            </a:r>
            <a:endParaRPr lang="en-US" noProof="0" dirty="0"/>
          </a:p>
        </p:txBody>
      </p:sp>
      <p:sp>
        <p:nvSpPr>
          <p:cNvPr id="2" name="Title 1"/>
          <p:cNvSpPr>
            <a:spLocks noGrp="1"/>
          </p:cNvSpPr>
          <p:nvPr>
            <p:ph type="ctrTitle"/>
          </p:nvPr>
        </p:nvSpPr>
        <p:spPr bwMode="gray">
          <a:xfrm>
            <a:off x="324000" y="2444400"/>
            <a:ext cx="8496000" cy="738664"/>
          </a:xfrm>
        </p:spPr>
        <p:txBody>
          <a:bodyPr>
            <a:noAutofit/>
          </a:bodyPr>
          <a:lstStyle>
            <a:lvl1pPr>
              <a:defRPr sz="4800">
                <a:solidFill>
                  <a:schemeClr val="tx1"/>
                </a:solidFill>
                <a:latin typeface="+mj-lt"/>
              </a:defRPr>
            </a:lvl1pPr>
          </a:lstStyle>
          <a:p>
            <a:r>
              <a:rPr lang="ko-KR" altLang="en-US" smtClean="0"/>
              <a:t>마스터 제목 스타일 편집</a:t>
            </a:r>
            <a:endParaRPr lang="de-DE" dirty="0"/>
          </a:p>
        </p:txBody>
      </p:sp>
      <p:sp>
        <p:nvSpPr>
          <p:cNvPr id="93" name="Text Placeholder 92"/>
          <p:cNvSpPr>
            <a:spLocks noGrp="1"/>
          </p:cNvSpPr>
          <p:nvPr>
            <p:ph type="body" sz="quarter" idx="10"/>
          </p:nvPr>
        </p:nvSpPr>
        <p:spPr>
          <a:xfrm>
            <a:off x="328613" y="3506400"/>
            <a:ext cx="8496300" cy="620713"/>
          </a:xfrm>
        </p:spPr>
        <p:txBody>
          <a:bodyPr/>
          <a:lstStyle>
            <a:lvl1pPr>
              <a:spcBef>
                <a:spcPts val="1200"/>
              </a:spcBef>
              <a:defRPr sz="1600" b="0"/>
            </a:lvl1pPr>
          </a:lstStyle>
          <a:p>
            <a:pPr lvl="0"/>
            <a:r>
              <a:rPr lang="ko-KR" altLang="en-US" smtClean="0"/>
              <a:t>마스터 텍스트 스타일을 편집합니다</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solidFill>
                <a:srgbClr val="000000"/>
              </a:solidFill>
              <a:ea typeface="Arial Unicode MS" pitchFamily="50" charset="-127"/>
              <a:cs typeface="Arial Unicode MS" pitchFamily="50" charset="-127"/>
            </a:endParaRPr>
          </a:p>
        </p:txBody>
      </p:sp>
      <p:pic>
        <p:nvPicPr>
          <p:cNvPr id="5" name="Picture 174" descr="SAP_grad_R_pref.png"/>
          <p:cNvPicPr>
            <a:picLocks noChangeAspect="1"/>
          </p:cNvPicPr>
          <p:nvPr userDrawn="1"/>
        </p:nvPicPr>
        <p:blipFill>
          <a:blip r:embed="rId2" cstate="print"/>
          <a:srcRect/>
          <a:stretch>
            <a:fillRect/>
          </a:stretch>
        </p:blipFill>
        <p:spPr bwMode="auto">
          <a:xfrm>
            <a:off x="323850" y="477838"/>
            <a:ext cx="1831975" cy="908050"/>
          </a:xfrm>
          <a:prstGeom prst="rect">
            <a:avLst/>
          </a:prstGeom>
          <a:noFill/>
          <a:ln w="9525">
            <a:noFill/>
            <a:miter lim="800000"/>
            <a:headEnd/>
            <a:tailEnd/>
          </a:ln>
        </p:spPr>
      </p:pic>
      <p:sp>
        <p:nvSpPr>
          <p:cNvPr id="2" name="Title 1"/>
          <p:cNvSpPr>
            <a:spLocks noGrp="1"/>
          </p:cNvSpPr>
          <p:nvPr>
            <p:ph type="ctrTitle"/>
          </p:nvPr>
        </p:nvSpPr>
        <p:spPr bwMode="gray">
          <a:xfrm>
            <a:off x="324000" y="2444400"/>
            <a:ext cx="8496000" cy="738664"/>
          </a:xfrm>
        </p:spPr>
        <p:txBody>
          <a:bodyPr>
            <a:noAutofit/>
          </a:bodyPr>
          <a:lstStyle>
            <a:lvl1pPr>
              <a:defRPr sz="4800">
                <a:solidFill>
                  <a:schemeClr val="tx1"/>
                </a:solidFill>
                <a:latin typeface="+mj-lt"/>
              </a:defRPr>
            </a:lvl1pPr>
          </a:lstStyle>
          <a:p>
            <a:r>
              <a:rPr lang="ko-KR" altLang="en-US" smtClean="0"/>
              <a:t>마스터 제목 스타일 편집</a:t>
            </a:r>
            <a:endParaRPr lang="de-DE" dirty="0"/>
          </a:p>
        </p:txBody>
      </p:sp>
      <p:sp>
        <p:nvSpPr>
          <p:cNvPr id="93" name="Text Placeholder 92"/>
          <p:cNvSpPr>
            <a:spLocks noGrp="1"/>
          </p:cNvSpPr>
          <p:nvPr>
            <p:ph type="body" sz="quarter" idx="10"/>
          </p:nvPr>
        </p:nvSpPr>
        <p:spPr>
          <a:xfrm>
            <a:off x="324000" y="4604385"/>
            <a:ext cx="8496300" cy="1477328"/>
          </a:xfrm>
        </p:spPr>
        <p:txBody>
          <a:bodyPr anchor="b">
            <a:noAutofit/>
          </a:bodyPr>
          <a:lstStyle>
            <a:lvl1pPr>
              <a:spcBef>
                <a:spcPts val="0"/>
              </a:spcBef>
              <a:defRPr sz="1600" b="0"/>
            </a:lvl1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smtClean="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pic>
        <p:nvPicPr>
          <p:cNvPr id="4" name="Picture 3" descr="D:\+ 작업물\ASPN logo\ASPN LOGO.wmf"/>
          <p:cNvPicPr>
            <a:picLocks noChangeAspect="1" noChangeArrowheads="1"/>
          </p:cNvPicPr>
          <p:nvPr userDrawn="1"/>
        </p:nvPicPr>
        <p:blipFill>
          <a:blip r:embed="rId2" cstate="print"/>
          <a:srcRect/>
          <a:stretch>
            <a:fillRect/>
          </a:stretch>
        </p:blipFill>
        <p:spPr bwMode="auto">
          <a:xfrm>
            <a:off x="279400" y="6096000"/>
            <a:ext cx="1425575" cy="550863"/>
          </a:xfrm>
          <a:prstGeom prst="rect">
            <a:avLst/>
          </a:prstGeom>
          <a:noFill/>
          <a:ln w="9525">
            <a:noFill/>
            <a:miter lim="800000"/>
            <a:headEnd/>
            <a:tailEnd/>
          </a:ln>
        </p:spPr>
      </p:pic>
      <p:sp>
        <p:nvSpPr>
          <p:cNvPr id="2" name="Title 1"/>
          <p:cNvSpPr>
            <a:spLocks noGrp="1"/>
          </p:cNvSpPr>
          <p:nvPr>
            <p:ph type="title"/>
          </p:nvPr>
        </p:nvSpPr>
        <p:spPr>
          <a:xfrm>
            <a:off x="414000" y="324000"/>
            <a:ext cx="8280000" cy="738000"/>
          </a:xfrm>
        </p:spPr>
        <p:txBody>
          <a:bodyPr anchor="t">
            <a:noAutofit/>
          </a:bodyPr>
          <a:lstStyle>
            <a:lvl1pPr>
              <a:defRPr sz="4800">
                <a:solidFill>
                  <a:schemeClr val="tx1"/>
                </a:solidFill>
              </a:defRPr>
            </a:lvl1pPr>
          </a:lstStyle>
          <a:p>
            <a:r>
              <a:rPr lang="en-US" smtClean="0"/>
              <a:t>Click to edit Master title style</a:t>
            </a:r>
            <a:endParaRPr lang="en-US" dirty="0"/>
          </a:p>
        </p:txBody>
      </p:sp>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4" name="Text Placeholder 3"/>
          <p:cNvSpPr>
            <a:spLocks noGrp="1"/>
          </p:cNvSpPr>
          <p:nvPr>
            <p:ph type="body" sz="quarter" idx="10"/>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ko-KR" altLang="en-US" noProof="0" smtClean="0"/>
              <a:t>마스터 제목 스타일 편집</a:t>
            </a:r>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noProof="0" smtClean="0"/>
              <a:t>마스터 제목 스타일 편집</a:t>
            </a:r>
            <a:endParaRPr lang="en-US" dirty="0"/>
          </a:p>
        </p:txBody>
      </p:sp>
      <p:sp>
        <p:nvSpPr>
          <p:cNvPr id="4" name="Text Placeholder 3"/>
          <p:cNvSpPr>
            <a:spLocks noGrp="1"/>
          </p:cNvSpPr>
          <p:nvPr>
            <p:ph type="body" sz="quarter" idx="10"/>
          </p:nvPr>
        </p:nvSpPr>
        <p:spPr>
          <a:xfrm>
            <a:off x="324000" y="1690687"/>
            <a:ext cx="8494713" cy="4391026"/>
          </a:xfrm>
        </p:spPr>
        <p:txBody>
          <a:bodyPr/>
          <a:lstStyle>
            <a:lvl1pPr>
              <a:defRPr/>
            </a:lvl1p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noProof="0" smtClean="0"/>
              <a:t>마스터 제목 스타일 편집</a:t>
            </a:r>
            <a:endParaRPr lang="en-US" dirty="0"/>
          </a:p>
        </p:txBody>
      </p:sp>
      <p:sp>
        <p:nvSpPr>
          <p:cNvPr id="4" name="Text Placeholder 3"/>
          <p:cNvSpPr>
            <a:spLocks noGrp="1"/>
          </p:cNvSpPr>
          <p:nvPr>
            <p:ph type="body" sz="quarter" idx="10"/>
          </p:nvPr>
        </p:nvSpPr>
        <p:spPr>
          <a:xfrm>
            <a:off x="324000" y="1691999"/>
            <a:ext cx="4165200" cy="4392000"/>
          </a:xfrm>
        </p:spPr>
        <p:txBody>
          <a:bodyPr/>
          <a:lstStyle>
            <a:lvl1pPr>
              <a:defRPr/>
            </a:lvl1p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en-US" dirty="0"/>
          </a:p>
        </p:txBody>
      </p:sp>
      <p:sp>
        <p:nvSpPr>
          <p:cNvPr id="5" name="Text Placeholder 3"/>
          <p:cNvSpPr>
            <a:spLocks noGrp="1"/>
          </p:cNvSpPr>
          <p:nvPr>
            <p:ph type="body" sz="quarter" idx="11"/>
          </p:nvPr>
        </p:nvSpPr>
        <p:spPr>
          <a:xfrm>
            <a:off x="4654800" y="1691999"/>
            <a:ext cx="4165200" cy="4392000"/>
          </a:xfrm>
        </p:spPr>
        <p:txBody>
          <a:bodyPr/>
          <a:lstStyle>
            <a:lvl1pPr>
              <a:defRPr/>
            </a:lvl1p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ko-KR" altLang="en-US" noProof="0" smtClean="0"/>
              <a:t>마스터 제목 스타일 편집</a:t>
            </a:r>
            <a:endParaRPr lang="de-DE" dirty="0"/>
          </a:p>
        </p:txBody>
      </p:sp>
      <p:sp>
        <p:nvSpPr>
          <p:cNvPr id="5" name="Picture Placeholder 4"/>
          <p:cNvSpPr>
            <a:spLocks noGrp="1"/>
          </p:cNvSpPr>
          <p:nvPr>
            <p:ph type="pic" sz="quarter" idx="10"/>
          </p:nvPr>
        </p:nvSpPr>
        <p:spPr bwMode="gray">
          <a:xfrm>
            <a:off x="5745600" y="1690687"/>
            <a:ext cx="3078000" cy="4391025"/>
          </a:xfrm>
        </p:spPr>
        <p:txBody>
          <a:bodyPr tIns="1296000" rtlCol="0">
            <a:noAutofit/>
          </a:bodyPr>
          <a:lstStyle>
            <a:lvl1pPr algn="ctr">
              <a:defRPr b="0"/>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0687"/>
            <a:ext cx="5238000" cy="4391025"/>
          </a:xfrm>
        </p:spPr>
        <p:txBody>
          <a:bodyPr/>
          <a:lstStyle>
            <a:lvl1pPr>
              <a:defRPr/>
            </a:lvl1p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de-D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ko-KR" altLang="en-US" noProof="0" smtClean="0"/>
              <a:t>마스터 제목 스타일 편집</a:t>
            </a:r>
            <a:endParaRPr lang="de-DE" dirty="0"/>
          </a:p>
        </p:txBody>
      </p:sp>
      <p:sp>
        <p:nvSpPr>
          <p:cNvPr id="5" name="Picture Placeholder 4"/>
          <p:cNvSpPr>
            <a:spLocks noGrp="1"/>
          </p:cNvSpPr>
          <p:nvPr>
            <p:ph type="pic" sz="quarter" idx="10"/>
          </p:nvPr>
        </p:nvSpPr>
        <p:spPr bwMode="gray">
          <a:xfrm>
            <a:off x="4654800" y="1692000"/>
            <a:ext cx="4165200" cy="4392000"/>
          </a:xfrm>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2000"/>
            <a:ext cx="4165200" cy="4392000"/>
          </a:xfrm>
        </p:spPr>
        <p:txBody>
          <a:bodyPr/>
          <a:lstStyle>
            <a:lvl1pPr>
              <a:defRPr/>
            </a:lvl1p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de-D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ko-KR" altLang="en-US" noProof="0" smtClean="0"/>
              <a:t>마스터 제목 스타일 편집</a:t>
            </a:r>
            <a:endParaRPr lang="de-DE" dirty="0"/>
          </a:p>
        </p:txBody>
      </p:sp>
      <p:sp>
        <p:nvSpPr>
          <p:cNvPr id="5" name="Picture Placeholder 4"/>
          <p:cNvSpPr>
            <a:spLocks noGrp="1"/>
          </p:cNvSpPr>
          <p:nvPr>
            <p:ph type="pic" sz="quarter" idx="10"/>
          </p:nvPr>
        </p:nvSpPr>
        <p:spPr bwMode="gray">
          <a:xfrm>
            <a:off x="3575304" y="1692000"/>
            <a:ext cx="5238000" cy="4392000"/>
          </a:xfrm>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2000"/>
            <a:ext cx="3078000" cy="4392000"/>
          </a:xfrm>
        </p:spPr>
        <p:txBody>
          <a:bodyPr/>
          <a:lstStyle>
            <a:lvl1pPr>
              <a:defRPr/>
            </a:lvl1p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noProof="0" smtClean="0"/>
              <a:t>마스터 제목 스타일 편집</a:t>
            </a:r>
            <a:endParaRPr lang="en-US" dirty="0"/>
          </a:p>
        </p:txBody>
      </p:sp>
      <p:sp>
        <p:nvSpPr>
          <p:cNvPr id="4" name="Text Placeholder 3"/>
          <p:cNvSpPr>
            <a:spLocks noGrp="1"/>
          </p:cNvSpPr>
          <p:nvPr>
            <p:ph type="body" sz="quarter" idx="10"/>
          </p:nvPr>
        </p:nvSpPr>
        <p:spPr>
          <a:xfrm>
            <a:off x="324000" y="1690688"/>
            <a:ext cx="4165200" cy="1720800"/>
          </a:xfrm>
        </p:spPr>
        <p:txBody>
          <a:bodyPr/>
          <a:lstStyle>
            <a:lvl1pPr>
              <a:defRPr/>
            </a:lvl1pPr>
          </a:lstStyle>
          <a:p>
            <a:pPr lvl="0"/>
            <a:r>
              <a:rPr lang="ko-KR" altLang="en-US" noProof="0" smtClean="0"/>
              <a:t>마스터 텍스트 스타일을 편집합니다</a:t>
            </a:r>
          </a:p>
          <a:p>
            <a:pPr lvl="1"/>
            <a:r>
              <a:rPr lang="ko-KR" altLang="en-US" noProof="0" smtClean="0"/>
              <a:t>둘째 수준</a:t>
            </a:r>
          </a:p>
        </p:txBody>
      </p:sp>
      <p:sp>
        <p:nvSpPr>
          <p:cNvPr id="13" name="Text Placeholder 3"/>
          <p:cNvSpPr>
            <a:spLocks noGrp="1"/>
          </p:cNvSpPr>
          <p:nvPr>
            <p:ph type="body" sz="quarter" idx="14"/>
          </p:nvPr>
        </p:nvSpPr>
        <p:spPr>
          <a:xfrm>
            <a:off x="4654800" y="1690688"/>
            <a:ext cx="4165200" cy="1720800"/>
          </a:xfrm>
        </p:spPr>
        <p:txBody>
          <a:bodyPr/>
          <a:lstStyle>
            <a:lvl1pPr>
              <a:defRPr/>
            </a:lvl1pPr>
          </a:lstStyle>
          <a:p>
            <a:pPr lvl="0"/>
            <a:r>
              <a:rPr lang="ko-KR" altLang="en-US" noProof="0" smtClean="0"/>
              <a:t>마스터 텍스트 스타일을 편집합니다</a:t>
            </a:r>
          </a:p>
          <a:p>
            <a:pPr lvl="1"/>
            <a:r>
              <a:rPr lang="ko-KR" altLang="en-US" noProof="0" smtClean="0"/>
              <a:t>둘째 수준</a:t>
            </a:r>
          </a:p>
        </p:txBody>
      </p:sp>
      <p:sp>
        <p:nvSpPr>
          <p:cNvPr id="9" name="Picture Placeholder 4"/>
          <p:cNvSpPr>
            <a:spLocks noGrp="1"/>
          </p:cNvSpPr>
          <p:nvPr>
            <p:ph type="pic" sz="quarter" idx="15"/>
          </p:nvPr>
        </p:nvSpPr>
        <p:spPr bwMode="gray">
          <a:xfrm>
            <a:off x="324000" y="3573490"/>
            <a:ext cx="4165200" cy="2508223"/>
          </a:xfrm>
        </p:spPr>
        <p:txBody>
          <a:bodyPr tIns="504000" rtlCol="0">
            <a:noAutofit/>
          </a:bodyPr>
          <a:lstStyle>
            <a:lvl1pPr algn="ctr">
              <a:defRPr b="0"/>
            </a:lvl1pPr>
          </a:lstStyle>
          <a:p>
            <a:pPr lvl="0"/>
            <a:r>
              <a:rPr lang="en-US" noProof="0" dirty="0" smtClean="0"/>
              <a:t>Click icon to add picture</a:t>
            </a:r>
            <a:endParaRPr lang="de-DE" noProof="0" dirty="0"/>
          </a:p>
        </p:txBody>
      </p:sp>
      <p:sp>
        <p:nvSpPr>
          <p:cNvPr id="11" name="Picture Placeholder 4"/>
          <p:cNvSpPr>
            <a:spLocks noGrp="1"/>
          </p:cNvSpPr>
          <p:nvPr>
            <p:ph type="pic" sz="quarter" idx="16"/>
          </p:nvPr>
        </p:nvSpPr>
        <p:spPr bwMode="gray">
          <a:xfrm>
            <a:off x="4654800" y="3573490"/>
            <a:ext cx="4165200" cy="2508223"/>
          </a:xfrm>
        </p:spPr>
        <p:txBody>
          <a:bodyPr tIns="504000" rtlCol="0">
            <a:noAutofit/>
          </a:bodyPr>
          <a:lstStyle>
            <a:lvl1pPr algn="ctr">
              <a:defRPr b="0"/>
            </a:lvl1pPr>
          </a:lstStyle>
          <a:p>
            <a:pPr lvl="0"/>
            <a:r>
              <a:rPr lang="en-US" noProof="0" dirty="0" smtClean="0"/>
              <a:t>Click icon to add picture</a:t>
            </a:r>
            <a:endParaRPr lang="de-DE" noProof="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noProof="0" smtClean="0"/>
              <a:t>마스터 제목 스타일 편집</a:t>
            </a:r>
            <a:endParaRPr lang="en-US" dirty="0"/>
          </a:p>
        </p:txBody>
      </p:sp>
      <p:sp>
        <p:nvSpPr>
          <p:cNvPr id="7" name="Content Placeholder 2"/>
          <p:cNvSpPr>
            <a:spLocks noGrp="1"/>
          </p:cNvSpPr>
          <p:nvPr>
            <p:ph idx="1"/>
          </p:nvPr>
        </p:nvSpPr>
        <p:spPr>
          <a:xfrm>
            <a:off x="324000" y="1691998"/>
            <a:ext cx="8496000" cy="4392000"/>
          </a:xfrm>
        </p:spPr>
        <p:txBody>
          <a:bodyPr tIns="1440000"/>
          <a:lstStyle>
            <a:lvl1pPr algn="ctr">
              <a:defRPr b="0"/>
            </a:lvl1pPr>
          </a:lstStyle>
          <a:p>
            <a:pPr lvl="0"/>
            <a:r>
              <a:rPr lang="ko-KR" altLang="en-US" smtClean="0"/>
              <a:t>마스터 텍스트 스타일을 편집합니다</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5" name="Text Placeholder 4"/>
          <p:cNvSpPr>
            <a:spLocks noGrp="1"/>
          </p:cNvSpPr>
          <p:nvPr>
            <p:ph type="body" sz="quarter" idx="10"/>
          </p:nvPr>
        </p:nvSpPr>
        <p:spPr>
          <a:xfrm>
            <a:off x="324000" y="1692000"/>
            <a:ext cx="8494713" cy="2816156"/>
          </a:xfrm>
        </p:spPr>
        <p:txBody>
          <a:bodyPr>
            <a:noAutofit/>
          </a:bodyPr>
          <a:lstStyle>
            <a:lvl1pPr>
              <a:spcBef>
                <a:spcPts val="1800"/>
              </a:spcBef>
              <a:defRPr/>
            </a:lvl1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D:\+ 작업물\ASPN logo\ASPN LOGO.wmf"/>
          <p:cNvPicPr>
            <a:picLocks noChangeAspect="1" noChangeArrowheads="1"/>
          </p:cNvPicPr>
          <p:nvPr userDrawn="1"/>
        </p:nvPicPr>
        <p:blipFill>
          <a:blip r:embed="rId2" cstate="print"/>
          <a:srcRect/>
          <a:stretch>
            <a:fillRect/>
          </a:stretch>
        </p:blipFill>
        <p:spPr bwMode="auto">
          <a:xfrm>
            <a:off x="279400" y="6096000"/>
            <a:ext cx="1425575" cy="550863"/>
          </a:xfrm>
          <a:prstGeom prst="rect">
            <a:avLst/>
          </a:prstGeom>
          <a:noFill/>
          <a:ln w="9525">
            <a:noFill/>
            <a:miter lim="800000"/>
            <a:headEnd/>
            <a:tailEnd/>
          </a:ln>
        </p:spPr>
      </p:pic>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itle 1"/>
          <p:cNvSpPr>
            <a:spLocks noGrp="1"/>
          </p:cNvSpPr>
          <p:nvPr>
            <p:ph type="ctrTitle"/>
          </p:nvPr>
        </p:nvSpPr>
        <p:spPr bwMode="gray">
          <a:xfrm>
            <a:off x="414000" y="324000"/>
            <a:ext cx="8280000" cy="923330"/>
          </a:xfrm>
        </p:spPr>
        <p:txBody>
          <a:bodyPr anchor="t">
            <a:noAutofit/>
          </a:bodyPr>
          <a:lstStyle>
            <a:lvl1pPr>
              <a:defRPr sz="3000">
                <a:solidFill>
                  <a:sysClr val="windowText" lastClr="000000"/>
                </a:solidFill>
                <a:latin typeface="+mj-lt"/>
              </a:defRPr>
            </a:lvl1pPr>
          </a:lstStyle>
          <a:p>
            <a:r>
              <a:rPr lang="en-US" smtClean="0"/>
              <a:t>Click to edit Master title style</a:t>
            </a:r>
            <a:endParaRPr lang="de-D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2" name="TextBox 1"/>
          <p:cNvSpPr txBox="1"/>
          <p:nvPr/>
        </p:nvSpPr>
        <p:spPr bwMode="gray">
          <a:xfrm>
            <a:off x="323850" y="1692275"/>
            <a:ext cx="4165600" cy="4357688"/>
          </a:xfrm>
          <a:prstGeom prst="rect">
            <a:avLst/>
          </a:prstGeom>
          <a:noFill/>
        </p:spPr>
        <p:txBody>
          <a:bodyPr lIns="0" tIns="0" rIns="0" bIns="0">
            <a:spAutoFit/>
          </a:bodyPr>
          <a:lstStyle/>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Some software products marketed by SAP AG and its distributors contain proprietary software components of other software vendors.</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Microsoft, Windows, Excel, Outlook, and PowerPoint are registered trademarks of Microsoft Corporation. </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Linux is the registered trademark of Linus Torvalds in the U.S. and other countries.</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Adobe, the Adobe logo, Acrobat, PostScript, and Reader are either trademarks or registered trademarks of Adobe Systems Incorporated in the United States and/or other countries.</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Oracle is a registered trademark of Oracle Corporation.</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UNIX, X/Open, OSF/1, and Motif are registered trademarks of the Open Group.</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US" sz="800" noProof="1">
                <a:solidFill>
                  <a:srgbClr val="000000"/>
                </a:solidFill>
                <a:latin typeface="Arial"/>
                <a:ea typeface="MS PGothic" pitchFamily="34" charset="-128"/>
                <a:cs typeface="+mn-cs"/>
              </a:rPr>
              <a:t>Citrix, ICA, Program Neighborhood, MetaFrame, WinFrame, VideoFrame, and MultiWin are trademarks or registered trademarks of Citrix Systems, Inc.</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HTML, XML, XHTML and W3C are trademarks or registered trademarks of W3C®, World Wide Web Consortium, Massachusetts Institute of Technology. </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Java is a registered trademark of Sun Microsystems, Inc.</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JavaScript is a registered trademark of Sun Microsystems, Inc., used under license for technology invented and implemented by Netscape. </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US" sz="800" noProof="1">
                <a:solidFill>
                  <a:srgbClr val="000000"/>
                </a:solidFill>
                <a:latin typeface="Arial"/>
                <a:ea typeface="MS PGothic" pitchFamily="34" charset="-128"/>
                <a:cs typeface="+mn-cs"/>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lang="de-DE" sz="800" noProof="1">
              <a:solidFill>
                <a:srgbClr val="000000"/>
              </a:solidFill>
              <a:latin typeface="Arial"/>
              <a:ea typeface="MS PGothic" pitchFamily="34" charset="-128"/>
              <a:cs typeface="+mn-cs"/>
            </a:endParaRPr>
          </a:p>
        </p:txBody>
      </p:sp>
      <p:sp>
        <p:nvSpPr>
          <p:cNvPr id="3" name="TextBox 2"/>
          <p:cNvSpPr txBox="1"/>
          <p:nvPr userDrawn="1"/>
        </p:nvSpPr>
        <p:spPr bwMode="gray">
          <a:xfrm>
            <a:off x="323850" y="323850"/>
            <a:ext cx="5311775" cy="755650"/>
          </a:xfrm>
          <a:prstGeom prst="rect">
            <a:avLst/>
          </a:prstGeom>
        </p:spPr>
        <p:txBody>
          <a:bodyPr lIns="0" tIns="0" rIns="0" bIns="0" anchor="ctr"/>
          <a:lstStyle/>
          <a:p>
            <a:pPr fontAlgn="auto">
              <a:spcAft>
                <a:spcPts val="0"/>
              </a:spcAft>
              <a:defRPr/>
            </a:pPr>
            <a:r>
              <a:rPr lang="en-GB" sz="2400" b="1" dirty="0">
                <a:solidFill>
                  <a:srgbClr val="666666"/>
                </a:solidFill>
                <a:latin typeface="Arial"/>
                <a:cs typeface="+mn-cs"/>
              </a:rPr>
              <a:t>© </a:t>
            </a:r>
            <a:r>
              <a:rPr lang="de-DE" sz="2400" b="1" dirty="0">
                <a:solidFill>
                  <a:srgbClr val="666666"/>
                </a:solidFill>
                <a:latin typeface="Arial"/>
                <a:cs typeface="+mn-cs"/>
              </a:rPr>
              <a:t>2012 SAP AG. All rights reserved</a:t>
            </a:r>
          </a:p>
        </p:txBody>
      </p:sp>
      <p:sp>
        <p:nvSpPr>
          <p:cNvPr id="4" name="TextBox 3"/>
          <p:cNvSpPr txBox="1"/>
          <p:nvPr userDrawn="1"/>
        </p:nvSpPr>
        <p:spPr bwMode="gray">
          <a:xfrm>
            <a:off x="4654550" y="1692275"/>
            <a:ext cx="4165600" cy="3867150"/>
          </a:xfrm>
          <a:prstGeom prst="rect">
            <a:avLst/>
          </a:prstGeom>
          <a:noFill/>
        </p:spPr>
        <p:txBody>
          <a:bodyPr lIns="0" tIns="0" rIns="0" bIns="0">
            <a:spAutoFit/>
          </a:bodyPr>
          <a:lstStyle/>
          <a:p>
            <a:pPr fontAlgn="t">
              <a:lnSpc>
                <a:spcPct val="95000"/>
              </a:lnSpc>
              <a:spcBef>
                <a:spcPts val="400"/>
              </a:spcBef>
              <a:spcAft>
                <a:spcPts val="0"/>
              </a:spcAft>
              <a:defRPr/>
            </a:pPr>
            <a:r>
              <a:rPr lang="en-US" sz="800" noProof="1">
                <a:solidFill>
                  <a:srgbClr val="000000"/>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GB" sz="800" noProof="1">
                <a:solidFill>
                  <a:srgbClr val="000000"/>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US" sz="800" noProof="1">
                <a:solidFill>
                  <a:srgbClr val="000000"/>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US" sz="800" noProof="1">
                <a:solidFill>
                  <a:srgbClr val="000000"/>
                </a:solidFill>
                <a:latin typeface="Arial"/>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US" sz="800" noProof="1">
                <a:solidFill>
                  <a:srgbClr val="000000"/>
                </a:solidFill>
                <a:latin typeface="Arial"/>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US" sz="800" noProof="1">
                <a:solidFill>
                  <a:srgbClr val="000000"/>
                </a:solidFill>
                <a:latin typeface="Arial"/>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endParaRPr lang="de-DE" sz="800" noProof="1">
              <a:solidFill>
                <a:srgbClr val="000000"/>
              </a:solidFill>
              <a:latin typeface="Arial"/>
              <a:ea typeface="MS PGothic" pitchFamily="34" charset="-128"/>
              <a:cs typeface="+mn-cs"/>
            </a:endParaRPr>
          </a:p>
          <a:p>
            <a:pPr fontAlgn="auto">
              <a:lnSpc>
                <a:spcPct val="95000"/>
              </a:lnSpc>
              <a:spcBef>
                <a:spcPts val="400"/>
              </a:spcBef>
              <a:spcAft>
                <a:spcPts val="0"/>
              </a:spcAft>
              <a:defRPr/>
            </a:pPr>
            <a:r>
              <a:rPr lang="en-US" sz="800" noProof="1">
                <a:solidFill>
                  <a:srgbClr val="000000"/>
                </a:solidFill>
                <a:latin typeface="Arial"/>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 with picture left 1">
    <p:spTree>
      <p:nvGrpSpPr>
        <p:cNvPr id="1" name=""/>
        <p:cNvGrpSpPr/>
        <p:nvPr/>
      </p:nvGrpSpPr>
      <p:grpSpPr>
        <a:xfrm>
          <a:off x="0" y="0"/>
          <a:ext cx="0" cy="0"/>
          <a:chOff x="0" y="0"/>
          <a:chExt cx="0" cy="0"/>
        </a:xfrm>
      </p:grpSpPr>
      <p:sp>
        <p:nvSpPr>
          <p:cNvPr id="4" name="Rectangle 3"/>
          <p:cNvSpPr>
            <a:spLocks noChangeArrowheads="1"/>
          </p:cNvSpPr>
          <p:nvPr userDrawn="1"/>
        </p:nvSpPr>
        <p:spPr bwMode="gray">
          <a:xfrm>
            <a:off x="3033713" y="149225"/>
            <a:ext cx="100012" cy="6567488"/>
          </a:xfrm>
          <a:prstGeom prst="rect">
            <a:avLst/>
          </a:prstGeom>
          <a:solidFill>
            <a:schemeClr val="bg2"/>
          </a:solidFill>
          <a:ln w="9525" algn="ctr">
            <a:noFill/>
            <a:miter lim="800000"/>
            <a:headEnd/>
            <a:tailEnd/>
          </a:ln>
        </p:spPr>
        <p:txBody>
          <a:bodyPr lIns="90000" tIns="72000" rIns="90000" bIns="72000" anchor="ctr"/>
          <a:lstStyle/>
          <a:p>
            <a:pPr algn="ctr" fontAlgn="auto">
              <a:spcBef>
                <a:spcPct val="50000"/>
              </a:spcBef>
              <a:spcAft>
                <a:spcPts val="0"/>
              </a:spcAft>
              <a:buClr>
                <a:srgbClr val="F0AB00"/>
              </a:buClr>
              <a:buSzPct val="80000"/>
              <a:defRPr/>
            </a:pPr>
            <a:endParaRPr lang="en-US" dirty="0">
              <a:solidFill>
                <a:srgbClr val="000000"/>
              </a:solidFill>
              <a:latin typeface="Arial"/>
              <a:ea typeface="Arial Unicode MS" pitchFamily="34" charset="-128"/>
              <a:cs typeface="Arial Unicode MS" pitchFamily="34" charset="-128"/>
            </a:endParaRPr>
          </a:p>
        </p:txBody>
      </p:sp>
      <p:sp>
        <p:nvSpPr>
          <p:cNvPr id="5" name="Right Triangle 4"/>
          <p:cNvSpPr>
            <a:spLocks noChangeAspect="1"/>
          </p:cNvSpPr>
          <p:nvPr userDrawn="1"/>
        </p:nvSpPr>
        <p:spPr bwMode="gray">
          <a:xfrm rot="16200000">
            <a:off x="8562975" y="6276975"/>
            <a:ext cx="431800" cy="4318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ko-KR">
              <a:solidFill>
                <a:srgbClr val="FFFFFF"/>
              </a:solidFill>
              <a:ea typeface="굴림" pitchFamily="50" charset="-127"/>
              <a:cs typeface="Arial" charset="0"/>
            </a:endParaRPr>
          </a:p>
        </p:txBody>
      </p:sp>
      <p:sp>
        <p:nvSpPr>
          <p:cNvPr id="6" name="Right Triangle 5"/>
          <p:cNvSpPr>
            <a:spLocks noChangeAspect="1"/>
          </p:cNvSpPr>
          <p:nvPr userDrawn="1"/>
        </p:nvSpPr>
        <p:spPr bwMode="gray">
          <a:xfrm rot="16200000">
            <a:off x="8562975" y="6276975"/>
            <a:ext cx="431800" cy="4318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ko-KR">
              <a:solidFill>
                <a:srgbClr val="FFFFFF"/>
              </a:solidFill>
              <a:ea typeface="굴림" pitchFamily="50" charset="-127"/>
              <a:cs typeface="Arial" charset="0"/>
            </a:endParaRPr>
          </a:p>
        </p:txBody>
      </p:sp>
      <p:pic>
        <p:nvPicPr>
          <p:cNvPr id="9" name="Picture 11" descr="sap_corp_rgb_r.png"/>
          <p:cNvPicPr>
            <a:picLocks noChangeAspect="1"/>
          </p:cNvPicPr>
          <p:nvPr userDrawn="1"/>
        </p:nvPicPr>
        <p:blipFill>
          <a:blip r:embed="rId2" cstate="print"/>
          <a:srcRect/>
          <a:stretch>
            <a:fillRect/>
          </a:stretch>
        </p:blipFill>
        <p:spPr bwMode="gray">
          <a:xfrm>
            <a:off x="8116888" y="6275388"/>
            <a:ext cx="876300" cy="431800"/>
          </a:xfrm>
          <a:prstGeom prst="rect">
            <a:avLst/>
          </a:prstGeom>
          <a:noFill/>
          <a:ln w="9525">
            <a:noFill/>
            <a:miter lim="800000"/>
            <a:headEnd/>
            <a:tailEnd/>
          </a:ln>
        </p:spPr>
      </p:pic>
      <p:sp>
        <p:nvSpPr>
          <p:cNvPr id="8" name="Picture Placeholder 11"/>
          <p:cNvSpPr>
            <a:spLocks noGrp="1"/>
          </p:cNvSpPr>
          <p:nvPr>
            <p:ph type="pic" sz="quarter" idx="12"/>
          </p:nvPr>
        </p:nvSpPr>
        <p:spPr bwMode="gray">
          <a:xfrm>
            <a:off x="151200" y="151200"/>
            <a:ext cx="2884100" cy="6555600"/>
          </a:xfrm>
          <a:solidFill>
            <a:schemeClr val="accent2">
              <a:lumMod val="20000"/>
              <a:lumOff val="80000"/>
            </a:schemeClr>
          </a:solidFill>
        </p:spPr>
        <p:txBody>
          <a:bodyPr tIns="1008000" rtlCol="0">
            <a:noAutofit/>
          </a:bodyPr>
          <a:lstStyle>
            <a:lvl1pPr algn="ctr">
              <a:defRPr/>
            </a:lvl1pPr>
          </a:lstStyle>
          <a:p>
            <a:pPr lvl="0"/>
            <a:r>
              <a:rPr lang="en-US" noProof="0" dirty="0" smtClean="0"/>
              <a:t>Click icon to add picture</a:t>
            </a:r>
            <a:endParaRPr lang="en-US" noProof="0" dirty="0"/>
          </a:p>
        </p:txBody>
      </p:sp>
      <p:sp>
        <p:nvSpPr>
          <p:cNvPr id="7" name="Text Placeholder 6"/>
          <p:cNvSpPr>
            <a:spLocks noGrp="1"/>
          </p:cNvSpPr>
          <p:nvPr>
            <p:ph type="body" sz="quarter" idx="11"/>
          </p:nvPr>
        </p:nvSpPr>
        <p:spPr>
          <a:xfrm>
            <a:off x="3273552" y="302400"/>
            <a:ext cx="5603748" cy="5765025"/>
          </a:xfrm>
        </p:spPr>
        <p:txBody>
          <a:bodyPr/>
          <a:lstStyle>
            <a:lvl1pPr>
              <a:spcAft>
                <a:spcPts val="1200"/>
              </a:spcAft>
              <a:defRPr>
                <a:solidFill>
                  <a:schemeClr val="accent2"/>
                </a:solidFill>
                <a:latin typeface="+mj-lt"/>
              </a:defRPr>
            </a:lvl1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Text with picture lef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ko-KR" altLang="en-US" noProof="0" smtClean="0"/>
              <a:t>마스터 제목 스타일 편집</a:t>
            </a:r>
            <a:endParaRPr lang="de-DE" dirty="0"/>
          </a:p>
        </p:txBody>
      </p:sp>
      <p:sp>
        <p:nvSpPr>
          <p:cNvPr id="5" name="Picture Placeholder 4"/>
          <p:cNvSpPr>
            <a:spLocks noGrp="1"/>
          </p:cNvSpPr>
          <p:nvPr>
            <p:ph type="pic" sz="quarter" idx="10"/>
          </p:nvPr>
        </p:nvSpPr>
        <p:spPr bwMode="gray">
          <a:xfrm>
            <a:off x="151200" y="1292400"/>
            <a:ext cx="2883600" cy="5410800"/>
          </a:xfrm>
        </p:spPr>
        <p:txBody>
          <a:bodyPr rtlCol="0">
            <a:noAutofit/>
          </a:body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132000" y="1292400"/>
            <a:ext cx="5860800" cy="5410800"/>
          </a:xfrm>
        </p:spPr>
        <p:txBody>
          <a:bodyPr/>
          <a:lstStyle>
            <a:lvl1pPr>
              <a:defRPr/>
            </a:lvl1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de-D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pyright german">
    <p:spTree>
      <p:nvGrpSpPr>
        <p:cNvPr id="1" name=""/>
        <p:cNvGrpSpPr/>
        <p:nvPr/>
      </p:nvGrpSpPr>
      <p:grpSpPr>
        <a:xfrm>
          <a:off x="0" y="0"/>
          <a:ext cx="0" cy="0"/>
          <a:chOff x="0" y="0"/>
          <a:chExt cx="0" cy="0"/>
        </a:xfrm>
      </p:grpSpPr>
      <p:sp>
        <p:nvSpPr>
          <p:cNvPr id="2" name="TextBox 1"/>
          <p:cNvSpPr txBox="1"/>
          <p:nvPr userDrawn="1"/>
        </p:nvSpPr>
        <p:spPr bwMode="gray">
          <a:xfrm>
            <a:off x="323850" y="323850"/>
            <a:ext cx="7359650" cy="755650"/>
          </a:xfrm>
          <a:prstGeom prst="rect">
            <a:avLst/>
          </a:prstGeom>
        </p:spPr>
        <p:txBody>
          <a:bodyPr lIns="0" tIns="0" rIns="0" bIns="0" anchor="ctr"/>
          <a:lstStyle/>
          <a:p>
            <a:pPr fontAlgn="auto">
              <a:spcAft>
                <a:spcPts val="0"/>
              </a:spcAft>
              <a:defRPr/>
            </a:pPr>
            <a:r>
              <a:rPr lang="en-GB" sz="2400" b="1" dirty="0">
                <a:solidFill>
                  <a:srgbClr val="666666"/>
                </a:solidFill>
                <a:latin typeface="Arial"/>
                <a:cs typeface="+mn-cs"/>
              </a:rPr>
              <a:t>© </a:t>
            </a:r>
            <a:r>
              <a:rPr lang="de-DE" sz="2400" b="1" dirty="0">
                <a:solidFill>
                  <a:srgbClr val="666666"/>
                </a:solidFill>
                <a:latin typeface="Arial"/>
                <a:cs typeface="+mn-cs"/>
              </a:rPr>
              <a:t>2012 SAP AG. Alle Rechte vorbehalten.</a:t>
            </a:r>
          </a:p>
        </p:txBody>
      </p:sp>
      <p:sp>
        <p:nvSpPr>
          <p:cNvPr id="3" name="TextBox 2"/>
          <p:cNvSpPr txBox="1"/>
          <p:nvPr userDrawn="1"/>
        </p:nvSpPr>
        <p:spPr bwMode="gray">
          <a:xfrm>
            <a:off x="323850" y="1692275"/>
            <a:ext cx="4165600" cy="4216400"/>
          </a:xfrm>
          <a:prstGeom prst="rect">
            <a:avLst/>
          </a:prstGeom>
          <a:noFill/>
        </p:spPr>
        <p:txBody>
          <a:bodyPr lIns="0" tIns="0" rIns="0" bIns="0">
            <a:spAutoFit/>
          </a:bodyPr>
          <a:lstStyle/>
          <a:p>
            <a:pPr fontAlgn="auto">
              <a:spcBef>
                <a:spcPts val="600"/>
              </a:spcBef>
              <a:spcAft>
                <a:spcPts val="0"/>
              </a:spcAft>
              <a:defRPr/>
            </a:pPr>
            <a:r>
              <a:rPr lang="de-DE" sz="900" noProof="1">
                <a:solidFill>
                  <a:srgbClr val="000000"/>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fontAlgn="auto">
              <a:spcBef>
                <a:spcPts val="600"/>
              </a:spcBef>
              <a:spcAft>
                <a:spcPts val="0"/>
              </a:spcAft>
              <a:defRPr/>
            </a:pPr>
            <a:r>
              <a:rPr lang="de-DE" sz="900" noProof="1">
                <a:solidFill>
                  <a:srgbClr val="000000"/>
                </a:solidFill>
                <a:latin typeface="Arial"/>
                <a:ea typeface="MS PGothic" pitchFamily="34" charset="-128"/>
                <a:cs typeface="+mn-cs"/>
              </a:rPr>
              <a:t>Die von SAP AG oder deren Vertriebsfirmen angebotenen Softwareprodukte können Softwarekomponenten auch anderer Softwarehersteller enthalten.</a:t>
            </a:r>
          </a:p>
          <a:p>
            <a:pPr fontAlgn="auto">
              <a:spcBef>
                <a:spcPts val="600"/>
              </a:spcBef>
              <a:spcAft>
                <a:spcPts val="0"/>
              </a:spcAft>
              <a:defRPr/>
            </a:pPr>
            <a:r>
              <a:rPr lang="en-US" sz="900" noProof="1">
                <a:solidFill>
                  <a:srgbClr val="000000"/>
                </a:solidFill>
                <a:latin typeface="Arial"/>
                <a:ea typeface="MS PGothic" pitchFamily="34" charset="-128"/>
                <a:cs typeface="+mn-cs"/>
              </a:rPr>
              <a:t>Microsoft, Windows, Excel, Outlook, und PowerPoint sind eingetragene Marken der Microsoft Corporation. </a:t>
            </a:r>
            <a:endParaRPr lang="de-DE" sz="900" noProof="1">
              <a:solidFill>
                <a:srgbClr val="000000"/>
              </a:solidFill>
              <a:latin typeface="Arial"/>
              <a:ea typeface="MS PGothic" pitchFamily="34" charset="-128"/>
              <a:cs typeface="+mn-cs"/>
            </a:endParaRPr>
          </a:p>
          <a:p>
            <a:pPr fontAlgn="auto">
              <a:spcBef>
                <a:spcPts val="600"/>
              </a:spcBef>
              <a:spcAft>
                <a:spcPts val="0"/>
              </a:spcAft>
              <a:defRPr/>
            </a:pPr>
            <a:r>
              <a:rPr lang="en-US" sz="900" noProof="1">
                <a:solidFill>
                  <a:srgbClr val="000000"/>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lang="de-DE" sz="900" noProof="1">
              <a:solidFill>
                <a:srgbClr val="000000"/>
              </a:solidFill>
              <a:latin typeface="Arial"/>
              <a:ea typeface="MS PGothic" pitchFamily="34" charset="-128"/>
              <a:cs typeface="+mn-cs"/>
            </a:endParaRPr>
          </a:p>
          <a:p>
            <a:pPr fontAlgn="auto">
              <a:spcBef>
                <a:spcPts val="600"/>
              </a:spcBef>
              <a:spcAft>
                <a:spcPts val="0"/>
              </a:spcAft>
              <a:defRPr/>
            </a:pPr>
            <a:r>
              <a:rPr lang="de-DE" sz="900" noProof="1">
                <a:solidFill>
                  <a:srgbClr val="000000"/>
                </a:solidFill>
                <a:latin typeface="Arial"/>
                <a:ea typeface="MS PGothic" pitchFamily="34" charset="-128"/>
                <a:cs typeface="+mn-cs"/>
              </a:rPr>
              <a:t>Linux ist eine eingetragene Marke von Linus Torvalds in den USA und anderen Ländern.</a:t>
            </a:r>
          </a:p>
          <a:p>
            <a:pPr fontAlgn="auto">
              <a:spcBef>
                <a:spcPts val="600"/>
              </a:spcBef>
              <a:spcAft>
                <a:spcPts val="0"/>
              </a:spcAft>
              <a:defRPr/>
            </a:pPr>
            <a:r>
              <a:rPr lang="de-DE" sz="900" noProof="1">
                <a:solidFill>
                  <a:srgbClr val="000000"/>
                </a:solidFill>
                <a:latin typeface="Arial"/>
                <a:ea typeface="MS PGothic" pitchFamily="34" charset="-128"/>
                <a:cs typeface="+mn-cs"/>
              </a:rPr>
              <a:t>Adobe, das Adobe-Logo, Acrobat, PostScript und Reader sind Marken oder eingetragene Marken von Adobe Systems Incorporated in den USA und/oder anderen Ländern.</a:t>
            </a:r>
          </a:p>
          <a:p>
            <a:pPr fontAlgn="auto">
              <a:spcBef>
                <a:spcPts val="600"/>
              </a:spcBef>
              <a:spcAft>
                <a:spcPts val="0"/>
              </a:spcAft>
              <a:defRPr/>
            </a:pPr>
            <a:r>
              <a:rPr lang="de-DE" sz="900" noProof="1">
                <a:solidFill>
                  <a:srgbClr val="000000"/>
                </a:solidFill>
                <a:latin typeface="Arial"/>
                <a:ea typeface="MS PGothic" pitchFamily="34" charset="-128"/>
                <a:cs typeface="+mn-cs"/>
              </a:rPr>
              <a:t>Oracle und Java sind eingetragene Marken von Oracle.</a:t>
            </a:r>
          </a:p>
          <a:p>
            <a:pPr fontAlgn="auto">
              <a:spcBef>
                <a:spcPts val="600"/>
              </a:spcBef>
              <a:spcAft>
                <a:spcPts val="0"/>
              </a:spcAft>
              <a:defRPr/>
            </a:pPr>
            <a:r>
              <a:rPr lang="de-DE" sz="900" noProof="1">
                <a:solidFill>
                  <a:srgbClr val="000000"/>
                </a:solidFill>
                <a:latin typeface="Arial"/>
                <a:ea typeface="MS PGothic" pitchFamily="34" charset="-128"/>
                <a:cs typeface="+mn-cs"/>
              </a:rPr>
              <a:t>UNIX, X/Open, OSF/1 und Motif sind eingetragene Marken der Open Group.</a:t>
            </a:r>
          </a:p>
          <a:p>
            <a:pPr fontAlgn="auto">
              <a:spcBef>
                <a:spcPts val="600"/>
              </a:spcBef>
              <a:spcAft>
                <a:spcPts val="0"/>
              </a:spcAft>
              <a:defRPr/>
            </a:pPr>
            <a:r>
              <a:rPr lang="de-DE" sz="900" noProof="1">
                <a:solidFill>
                  <a:srgbClr val="000000"/>
                </a:solidFill>
                <a:latin typeface="Arial"/>
                <a:ea typeface="MS PGothic" pitchFamily="34" charset="-128"/>
                <a:cs typeface="+mn-cs"/>
              </a:rPr>
              <a:t>Citrix, ICA, Program Neighborhood, MetaFrame, WinFrame, VideoFrame und MultiWin sind Marken oder eingetragene Marken von Citrix Systems, Inc.</a:t>
            </a:r>
          </a:p>
        </p:txBody>
      </p:sp>
      <p:sp>
        <p:nvSpPr>
          <p:cNvPr id="4" name="TextBox 3"/>
          <p:cNvSpPr txBox="1"/>
          <p:nvPr userDrawn="1"/>
        </p:nvSpPr>
        <p:spPr bwMode="gray">
          <a:xfrm>
            <a:off x="4654550" y="1692275"/>
            <a:ext cx="4165600" cy="3570288"/>
          </a:xfrm>
          <a:prstGeom prst="rect">
            <a:avLst/>
          </a:prstGeom>
          <a:noFill/>
        </p:spPr>
        <p:txBody>
          <a:bodyPr lIns="0" tIns="0" rIns="0" bIns="0">
            <a:spAutoFit/>
          </a:bodyPr>
          <a:lstStyle/>
          <a:p>
            <a:pPr fontAlgn="auto">
              <a:spcBef>
                <a:spcPts val="600"/>
              </a:spcBef>
              <a:spcAft>
                <a:spcPts val="0"/>
              </a:spcAft>
              <a:defRPr/>
            </a:pPr>
            <a:r>
              <a:rPr lang="de-DE" sz="900" noProof="1">
                <a:solidFill>
                  <a:srgbClr val="000000"/>
                </a:solidFill>
                <a:latin typeface="Arial"/>
                <a:ea typeface="MS PGothic" pitchFamily="34" charset="-128"/>
                <a:cs typeface="+mn-cs"/>
              </a:rPr>
              <a:t>HTML, XML, XHTML und W3C sind Marken oder eingetragene Marken des W3C</a:t>
            </a:r>
            <a:r>
              <a:rPr lang="de-DE" sz="900" baseline="30000" noProof="1">
                <a:solidFill>
                  <a:srgbClr val="000000"/>
                </a:solidFill>
                <a:latin typeface="Arial"/>
                <a:ea typeface="MS PGothic" pitchFamily="34" charset="-128"/>
                <a:cs typeface="+mn-cs"/>
              </a:rPr>
              <a:t>®</a:t>
            </a:r>
            <a:r>
              <a:rPr lang="de-DE" sz="900" noProof="1">
                <a:solidFill>
                  <a:srgbClr val="000000"/>
                </a:solidFill>
                <a:latin typeface="Arial"/>
                <a:ea typeface="MS PGothic" pitchFamily="34" charset="-128"/>
                <a:cs typeface="+mn-cs"/>
              </a:rPr>
              <a:t>, World Wide Web Consortium, Massachusetts Institute of Technology. </a:t>
            </a:r>
          </a:p>
          <a:p>
            <a:pPr fontAlgn="auto">
              <a:spcBef>
                <a:spcPts val="600"/>
              </a:spcBef>
              <a:spcAft>
                <a:spcPts val="0"/>
              </a:spcAft>
              <a:defRPr/>
            </a:pPr>
            <a:r>
              <a:rPr lang="de-DE" sz="900" noProof="1">
                <a:solidFill>
                  <a:srgbClr val="000000"/>
                </a:solidFill>
                <a:latin typeface="Arial"/>
                <a:ea typeface="MS PGothic" pitchFamily="34" charset="-128"/>
                <a:cs typeface="+mn-cs"/>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fontAlgn="t">
              <a:spcBef>
                <a:spcPts val="600"/>
              </a:spcBef>
              <a:spcAft>
                <a:spcPts val="0"/>
              </a:spcAft>
              <a:defRPr/>
            </a:pPr>
            <a:r>
              <a:rPr lang="de-DE" sz="900" noProof="1">
                <a:solidFill>
                  <a:srgbClr val="000000"/>
                </a:solidFill>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fontAlgn="auto">
              <a:spcBef>
                <a:spcPts val="600"/>
              </a:spcBef>
              <a:spcAft>
                <a:spcPts val="0"/>
              </a:spcAft>
              <a:defRPr/>
            </a:pPr>
            <a:r>
              <a:rPr lang="de-DE" sz="900" noProof="1">
                <a:solidFill>
                  <a:srgbClr val="000000"/>
                </a:solidFill>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fontAlgn="auto">
              <a:spcBef>
                <a:spcPts val="600"/>
              </a:spcBef>
              <a:spcAft>
                <a:spcPts val="0"/>
              </a:spcAft>
              <a:defRPr/>
            </a:pPr>
            <a:r>
              <a:rPr lang="de-DE" sz="900" noProof="1">
                <a:solidFill>
                  <a:srgbClr val="000000"/>
                </a:solidFill>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fontAlgn="auto">
              <a:spcBef>
                <a:spcPts val="600"/>
              </a:spcBef>
              <a:spcAft>
                <a:spcPts val="0"/>
              </a:spcAft>
              <a:defRPr/>
            </a:pPr>
            <a:r>
              <a:rPr lang="de-DE" sz="900" noProof="1">
                <a:solidFill>
                  <a:srgbClr val="000000"/>
                </a:solidFill>
                <a:latin typeface="Arial"/>
                <a:ea typeface="MS PGothic" pitchFamily="34" charset="-128"/>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4" name="Rectangle 8"/>
          <p:cNvSpPr>
            <a:spLocks noChangeArrowheads="1"/>
          </p:cNvSpPr>
          <p:nvPr userDrawn="1"/>
        </p:nvSpPr>
        <p:spPr bwMode="gray">
          <a:xfrm>
            <a:off x="323850" y="0"/>
            <a:ext cx="8496300" cy="22955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ea typeface="Arial Unicode MS" pitchFamily="34" charset="-128"/>
              <a:cs typeface="Arial Unicode MS" pitchFamily="34" charset="-128"/>
            </a:endParaRPr>
          </a:p>
        </p:txBody>
      </p:sp>
      <p:pic>
        <p:nvPicPr>
          <p:cNvPr id="5" name="Picture 3" descr="D:\+ 작업물\ASPN logo\ASPN LOGO.wmf"/>
          <p:cNvPicPr>
            <a:picLocks noChangeAspect="1" noChangeArrowheads="1"/>
          </p:cNvPicPr>
          <p:nvPr userDrawn="1"/>
        </p:nvPicPr>
        <p:blipFill>
          <a:blip r:embed="rId2" cstate="print"/>
          <a:srcRect/>
          <a:stretch>
            <a:fillRect/>
          </a:stretch>
        </p:blipFill>
        <p:spPr bwMode="auto">
          <a:xfrm>
            <a:off x="279400" y="6096000"/>
            <a:ext cx="1425575" cy="550863"/>
          </a:xfrm>
          <a:prstGeom prst="rect">
            <a:avLst/>
          </a:prstGeom>
          <a:noFill/>
          <a:ln w="9525">
            <a:noFill/>
            <a:miter lim="800000"/>
            <a:headEnd/>
            <a:tailEnd/>
          </a:ln>
        </p:spPr>
      </p:pic>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3506400"/>
            <a:ext cx="8496300" cy="620713"/>
          </a:xfrm>
        </p:spPr>
        <p:txBody>
          <a:bodyPr/>
          <a:lstStyle>
            <a:lvl1pPr>
              <a:spcBef>
                <a:spcPts val="1200"/>
              </a:spcBef>
              <a:defRPr sz="1600" b="0"/>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spTree>
      <p:nvGrpSpPr>
        <p:cNvPr id="1" name=""/>
        <p:cNvGrpSpPr/>
        <p:nvPr/>
      </p:nvGrpSpPr>
      <p:grpSpPr>
        <a:xfrm>
          <a:off x="0" y="0"/>
          <a:ext cx="0" cy="0"/>
          <a:chOff x="0" y="0"/>
          <a:chExt cx="0" cy="0"/>
        </a:xfrm>
      </p:grpSpPr>
      <p:sp>
        <p:nvSpPr>
          <p:cNvPr id="5" name="Rectangle 8"/>
          <p:cNvSpPr>
            <a:spLocks noChangeArrowheads="1"/>
          </p:cNvSpPr>
          <p:nvPr userDrawn="1"/>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ea typeface="Arial Unicode MS" pitchFamily="34" charset="-128"/>
              <a:cs typeface="Arial Unicode MS" pitchFamily="34" charset="-128"/>
            </a:endParaRPr>
          </a:p>
        </p:txBody>
      </p:sp>
      <p:pic>
        <p:nvPicPr>
          <p:cNvPr id="6" name="Picture 3" descr="D:\+ 작업물\ASPN logo\ASPN LOGO.wmf"/>
          <p:cNvPicPr>
            <a:picLocks noChangeAspect="1" noChangeArrowheads="1"/>
          </p:cNvPicPr>
          <p:nvPr userDrawn="1"/>
        </p:nvPicPr>
        <p:blipFill>
          <a:blip r:embed="rId2" cstate="print"/>
          <a:srcRect/>
          <a:stretch>
            <a:fillRect/>
          </a:stretch>
        </p:blipFill>
        <p:spPr bwMode="auto">
          <a:xfrm>
            <a:off x="279400" y="6096000"/>
            <a:ext cx="1425575" cy="550863"/>
          </a:xfrm>
          <a:prstGeom prst="rect">
            <a:avLst/>
          </a:prstGeom>
          <a:noFill/>
          <a:ln w="9525">
            <a:noFill/>
            <a:miter lim="800000"/>
            <a:headEnd/>
            <a:tailEnd/>
          </a:ln>
        </p:spPr>
      </p:pic>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rtlCol="0">
            <a:noAutofit/>
          </a:bodyPr>
          <a:lstStyle>
            <a:lvl1pPr algn="ctr">
              <a:defRPr b="0"/>
            </a:lvl1pPr>
          </a:lstStyle>
          <a:p>
            <a:pPr lvl="0"/>
            <a:r>
              <a:rPr lang="en-US" noProof="0" smtClean="0"/>
              <a:t>Click icon to add picture</a:t>
            </a:r>
            <a:endParaRPr lang="en-US" noProof="0"/>
          </a:p>
        </p:txBody>
      </p:sp>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3506400"/>
            <a:ext cx="8496300" cy="620713"/>
          </a:xfrm>
        </p:spPr>
        <p:txBody>
          <a:bodyPr/>
          <a:lstStyle>
            <a:lvl1pPr>
              <a:spcBef>
                <a:spcPts val="1200"/>
              </a:spcBef>
              <a:defRPr sz="1600" b="0"/>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spTree>
      <p:nvGrpSpPr>
        <p:cNvPr id="1" name=""/>
        <p:cNvGrpSpPr/>
        <p:nvPr/>
      </p:nvGrpSpPr>
      <p:grpSpPr>
        <a:xfrm>
          <a:off x="0" y="0"/>
          <a:ext cx="0" cy="0"/>
          <a:chOff x="0" y="0"/>
          <a:chExt cx="0" cy="0"/>
        </a:xfrm>
      </p:grpSpPr>
      <p:sp>
        <p:nvSpPr>
          <p:cNvPr id="4" name="Rectangle 8"/>
          <p:cNvSpPr>
            <a:spLocks noChangeArrowheads="1"/>
          </p:cNvSpPr>
          <p:nvPr userDrawn="1"/>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ea typeface="Arial Unicode MS" pitchFamily="34" charset="-128"/>
              <a:cs typeface="Arial Unicode MS" pitchFamily="34" charset="-128"/>
            </a:endParaRPr>
          </a:p>
        </p:txBody>
      </p:sp>
      <p:pic>
        <p:nvPicPr>
          <p:cNvPr id="5" name="Picture 3" descr="D:\+ 작업물\ASPN logo\ASPN LOGO.wmf"/>
          <p:cNvPicPr>
            <a:picLocks noChangeAspect="1" noChangeArrowheads="1"/>
          </p:cNvPicPr>
          <p:nvPr userDrawn="1"/>
        </p:nvPicPr>
        <p:blipFill>
          <a:blip r:embed="rId2" cstate="print"/>
          <a:srcRect/>
          <a:stretch>
            <a:fillRect/>
          </a:stretch>
        </p:blipFill>
        <p:spPr bwMode="auto">
          <a:xfrm>
            <a:off x="350838" y="455613"/>
            <a:ext cx="3046412" cy="1177925"/>
          </a:xfrm>
          <a:prstGeom prst="rect">
            <a:avLst/>
          </a:prstGeom>
          <a:noFill/>
          <a:ln w="9525">
            <a:noFill/>
            <a:miter lim="800000"/>
            <a:headEnd/>
            <a:tailEnd/>
          </a:ln>
        </p:spPr>
      </p:pic>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4604385"/>
            <a:ext cx="8496300" cy="1477328"/>
          </a:xfrm>
        </p:spPr>
        <p:txBody>
          <a:bodyPr anchor="b">
            <a:noAutofit/>
          </a:bodyPr>
          <a:lstStyle>
            <a:lvl1pPr>
              <a:spcBef>
                <a:spcPts val="0"/>
              </a:spcBef>
              <a:defRPr sz="16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9" name="직사각형 8"/>
          <p:cNvSpPr/>
          <p:nvPr userDrawn="1"/>
        </p:nvSpPr>
        <p:spPr bwMode="gray">
          <a:xfrm>
            <a:off x="0" y="-1"/>
            <a:ext cx="9144000" cy="1095375"/>
          </a:xfrm>
          <a:prstGeom prst="rect">
            <a:avLst/>
          </a:prstGeom>
          <a:solidFill>
            <a:schemeClr val="bg1">
              <a:lumMod val="9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26" name="Title Placeholder 1"/>
          <p:cNvSpPr>
            <a:spLocks noGrp="1"/>
          </p:cNvSpPr>
          <p:nvPr>
            <p:ph type="title"/>
          </p:nvPr>
        </p:nvSpPr>
        <p:spPr bwMode="gray">
          <a:xfrm>
            <a:off x="323850" y="323850"/>
            <a:ext cx="8496300" cy="7556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ko-KR" smtClean="0"/>
              <a:t>Insert page title</a:t>
            </a:r>
          </a:p>
        </p:txBody>
      </p:sp>
      <p:sp>
        <p:nvSpPr>
          <p:cNvPr id="1027" name="Text Placeholder 2"/>
          <p:cNvSpPr>
            <a:spLocks noGrp="1"/>
          </p:cNvSpPr>
          <p:nvPr>
            <p:ph type="body" idx="1"/>
          </p:nvPr>
        </p:nvSpPr>
        <p:spPr bwMode="gray">
          <a:xfrm>
            <a:off x="323850" y="1690688"/>
            <a:ext cx="8496300" cy="4391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ko-KR" smtClean="0"/>
              <a:t>First level</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32"/>
          <p:cNvSpPr>
            <a:spLocks noChangeArrowheads="1"/>
          </p:cNvSpPr>
          <p:nvPr/>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ea typeface="Arial Unicode MS" pitchFamily="34" charset="-128"/>
              <a:cs typeface="Arial Unicode MS" pitchFamily="34" charset="-128"/>
            </a:endParaRPr>
          </a:p>
        </p:txBody>
      </p:sp>
      <p:sp>
        <p:nvSpPr>
          <p:cNvPr id="1030" name="Rectangle 94"/>
          <p:cNvSpPr>
            <a:spLocks noChangeArrowheads="1"/>
          </p:cNvSpPr>
          <p:nvPr/>
        </p:nvSpPr>
        <p:spPr bwMode="white">
          <a:xfrm>
            <a:off x="323850" y="6535738"/>
            <a:ext cx="8496300" cy="323850"/>
          </a:xfrm>
          <a:prstGeom prst="rect">
            <a:avLst/>
          </a:prstGeom>
          <a:solidFill>
            <a:schemeClr val="tx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ea typeface="Arial Unicode MS" pitchFamily="34" charset="-128"/>
              <a:cs typeface="Arial Unicode MS" pitchFamily="34" charset="-128"/>
            </a:endParaRPr>
          </a:p>
        </p:txBody>
      </p:sp>
      <p:sp>
        <p:nvSpPr>
          <p:cNvPr id="1031" name="TextBox 9"/>
          <p:cNvSpPr txBox="1">
            <a:spLocks noChangeArrowheads="1"/>
          </p:cNvSpPr>
          <p:nvPr/>
        </p:nvSpPr>
        <p:spPr bwMode="black">
          <a:xfrm>
            <a:off x="323850" y="6635750"/>
            <a:ext cx="1687513" cy="123825"/>
          </a:xfrm>
          <a:prstGeom prst="rect">
            <a:avLst/>
          </a:prstGeom>
          <a:noFill/>
          <a:ln>
            <a:noFill/>
          </a:ln>
          <a:extLst/>
        </p:spPr>
        <p:txBody>
          <a:bodyPr wrap="none" lIns="72000" tIns="0" rIns="0" bIns="0">
            <a:spAutoFit/>
          </a:bodyPr>
          <a:lstStyle>
            <a:lvl1pPr marL="133350" indent="-133350">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buClr>
                <a:schemeClr val="bg1"/>
              </a:buClr>
              <a:buFont typeface="Arial" charset="0"/>
              <a:buChar char="©"/>
              <a:defRPr/>
            </a:pPr>
            <a:r>
              <a:rPr lang="en-US" sz="800" smtClean="0">
                <a:solidFill>
                  <a:schemeClr val="bg1"/>
                </a:solidFill>
              </a:rPr>
              <a:t>2013 ASPN . All rights reserved.</a:t>
            </a:r>
          </a:p>
        </p:txBody>
      </p:sp>
      <p:sp>
        <p:nvSpPr>
          <p:cNvPr id="1032" name="TextBox 33"/>
          <p:cNvSpPr txBox="1">
            <a:spLocks noChangeArrowheads="1"/>
          </p:cNvSpPr>
          <p:nvPr/>
        </p:nvSpPr>
        <p:spPr bwMode="black">
          <a:xfrm>
            <a:off x="8624888" y="6635750"/>
            <a:ext cx="198437" cy="123825"/>
          </a:xfrm>
          <a:prstGeom prst="rect">
            <a:avLst/>
          </a:prstGeom>
          <a:noFill/>
          <a:ln>
            <a:noFill/>
          </a:ln>
          <a:extLst/>
        </p:spPr>
        <p:txBody>
          <a:bodyPr wrap="none" lIns="0" tIns="0" rIns="72000" bIns="0">
            <a:spAutoFit/>
          </a:bodyPr>
          <a:lstStyle/>
          <a:p>
            <a:pPr marL="93663" indent="-93663" algn="r">
              <a:buClr>
                <a:schemeClr val="accent2"/>
              </a:buClr>
              <a:buFont typeface="Arial" charset="0"/>
              <a:buNone/>
              <a:defRPr/>
            </a:pPr>
            <a:fld id="{D396BA38-0F44-40F2-9A81-46A30EBA72B2}" type="slidenum">
              <a:rPr lang="en-US" altLang="ko-KR" sz="800">
                <a:solidFill>
                  <a:schemeClr val="bg1"/>
                </a:solidFill>
                <a:ea typeface="굴림" charset="-127"/>
              </a:rPr>
              <a:pPr marL="93663" indent="-93663" algn="r">
                <a:buClr>
                  <a:schemeClr val="accent2"/>
                </a:buClr>
                <a:buFont typeface="Arial" charset="0"/>
                <a:buNone/>
                <a:defRPr/>
              </a:pPr>
              <a:t>‹#›</a:t>
            </a:fld>
            <a:endParaRPr lang="en-US" altLang="ko-KR" sz="800">
              <a:solidFill>
                <a:schemeClr val="bg1"/>
              </a:solidFill>
              <a:ea typeface="굴림" charset="-127"/>
            </a:endParaRPr>
          </a:p>
        </p:txBody>
      </p:sp>
    </p:spTree>
  </p:cSld>
  <p:clrMap bg1="lt1" tx1="dk1" bg2="lt2" tx2="dk2" accent1="accent1" accent2="accent2" accent3="accent3" accent4="accent4" accent5="accent5" accent6="accent6" hlink="hlink" folHlink="folHlink"/>
  <p:sldLayoutIdLst>
    <p:sldLayoutId id="2147485503" r:id="rId1"/>
    <p:sldLayoutId id="2147485504" r:id="rId2"/>
    <p:sldLayoutId id="2147485505" r:id="rId3"/>
    <p:sldLayoutId id="2147485506" r:id="rId4"/>
    <p:sldLayoutId id="2147485507" r:id="rId5"/>
    <p:sldLayoutId id="2147485508" r:id="rId6"/>
    <p:sldLayoutId id="2147485509" r:id="rId7"/>
    <p:sldLayoutId id="2147485436" r:id="rId8"/>
    <p:sldLayoutId id="2147485437" r:id="rId9"/>
    <p:sldLayoutId id="2147485438" r:id="rId10"/>
    <p:sldLayoutId id="2147485439" r:id="rId11"/>
    <p:sldLayoutId id="2147485440" r:id="rId12"/>
    <p:sldLayoutId id="2147485441" r:id="rId13"/>
    <p:sldLayoutId id="2147485442" r:id="rId14"/>
    <p:sldLayoutId id="2147485443" r:id="rId15"/>
    <p:sldLayoutId id="2147485444" r:id="rId16"/>
    <p:sldLayoutId id="2147485445" r:id="rId17"/>
    <p:sldLayoutId id="2147485446" r:id="rId18"/>
    <p:sldLayoutId id="2147485510" r:id="rId19"/>
    <p:sldLayoutId id="2147485511" r:id="rId20"/>
    <p:sldLayoutId id="2147485512" r:id="rId21"/>
  </p:sldLayoutIdLst>
  <p:hf hdr="0" ftr="0" dt="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6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179388" indent="-179388" algn="l" rtl="0" eaLnBrk="0" fontAlgn="base" hangingPunct="0">
        <a:spcBef>
          <a:spcPts val="400"/>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358775" indent="-179388" algn="l" rtl="0" eaLnBrk="0" fontAlgn="base" hangingPunct="0">
        <a:spcBef>
          <a:spcPts val="400"/>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541338"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gray">
          <a:xfrm>
            <a:off x="323850" y="323850"/>
            <a:ext cx="8496300" cy="7556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ko-KR" smtClean="0"/>
              <a:t>Insert page title</a:t>
            </a:r>
          </a:p>
        </p:txBody>
      </p:sp>
      <p:sp>
        <p:nvSpPr>
          <p:cNvPr id="6147" name="Text Placeholder 2"/>
          <p:cNvSpPr>
            <a:spLocks noGrp="1"/>
          </p:cNvSpPr>
          <p:nvPr>
            <p:ph type="body" idx="1"/>
          </p:nvPr>
        </p:nvSpPr>
        <p:spPr bwMode="gray">
          <a:xfrm>
            <a:off x="323850" y="1690688"/>
            <a:ext cx="8496300" cy="4391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ko-KR" smtClean="0"/>
              <a:t>First level</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148" name="Rectangle 32"/>
          <p:cNvSpPr>
            <a:spLocks noChangeArrowheads="1"/>
          </p:cNvSpPr>
          <p:nvPr/>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solidFill>
                <a:srgbClr val="000000"/>
              </a:solidFill>
              <a:ea typeface="Arial Unicode MS" pitchFamily="50" charset="-127"/>
              <a:cs typeface="Arial Unicode MS" pitchFamily="50" charset="-127"/>
            </a:endParaRPr>
          </a:p>
        </p:txBody>
      </p:sp>
      <p:cxnSp>
        <p:nvCxnSpPr>
          <p:cNvPr id="8" name="Straight Connector 7"/>
          <p:cNvCxnSpPr/>
          <p:nvPr/>
        </p:nvCxnSpPr>
        <p:spPr>
          <a:xfrm>
            <a:off x="323850" y="12319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50" name="Rectangle 94"/>
          <p:cNvSpPr>
            <a:spLocks noChangeArrowheads="1"/>
          </p:cNvSpPr>
          <p:nvPr/>
        </p:nvSpPr>
        <p:spPr bwMode="gray">
          <a:xfrm>
            <a:off x="323850" y="6535738"/>
            <a:ext cx="8496300" cy="323850"/>
          </a:xfrm>
          <a:prstGeom prst="rect">
            <a:avLst/>
          </a:prstGeom>
          <a:solidFill>
            <a:schemeClr val="tx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altLang="ko-KR" sz="1600">
              <a:solidFill>
                <a:srgbClr val="000000"/>
              </a:solidFill>
              <a:ea typeface="Arial Unicode MS" pitchFamily="50" charset="-127"/>
              <a:cs typeface="Arial Unicode MS" pitchFamily="50" charset="-127"/>
            </a:endParaRPr>
          </a:p>
        </p:txBody>
      </p:sp>
      <p:sp>
        <p:nvSpPr>
          <p:cNvPr id="10" name="TextBox 9"/>
          <p:cNvSpPr txBox="1"/>
          <p:nvPr/>
        </p:nvSpPr>
        <p:spPr bwMode="gray">
          <a:xfrm>
            <a:off x="323850" y="6635750"/>
            <a:ext cx="1739900" cy="123825"/>
          </a:xfrm>
          <a:prstGeom prst="rect">
            <a:avLst/>
          </a:prstGeom>
          <a:noFill/>
        </p:spPr>
        <p:txBody>
          <a:bodyPr wrap="none" lIns="72000" tIns="0" rIns="0" bIns="0">
            <a:spAutoFit/>
          </a:bodyPr>
          <a:lstStyle/>
          <a:p>
            <a:pPr marL="133350" indent="-133350" fontAlgn="auto">
              <a:spcBef>
                <a:spcPts val="0"/>
              </a:spcBef>
              <a:spcAft>
                <a:spcPts val="0"/>
              </a:spcAft>
              <a:buClr>
                <a:srgbClr val="FFFFFF"/>
              </a:buClr>
              <a:buFont typeface="Arial" pitchFamily="34" charset="0"/>
              <a:buChar char="©"/>
              <a:defRPr/>
            </a:pPr>
            <a:r>
              <a:rPr lang="en-US" sz="800" dirty="0">
                <a:solidFill>
                  <a:srgbClr val="FFFFFF"/>
                </a:solidFill>
                <a:latin typeface="Arial"/>
                <a:cs typeface="+mn-cs"/>
              </a:rPr>
              <a:t>2012 SAP AG. All rights reserved.</a:t>
            </a:r>
          </a:p>
        </p:txBody>
      </p:sp>
      <p:sp>
        <p:nvSpPr>
          <p:cNvPr id="34" name="TextBox 33"/>
          <p:cNvSpPr txBox="1"/>
          <p:nvPr/>
        </p:nvSpPr>
        <p:spPr bwMode="gray">
          <a:xfrm>
            <a:off x="8624888" y="6635750"/>
            <a:ext cx="198437" cy="123825"/>
          </a:xfrm>
          <a:prstGeom prst="rect">
            <a:avLst/>
          </a:prstGeom>
          <a:noFill/>
        </p:spPr>
        <p:txBody>
          <a:bodyPr wrap="none" lIns="0" tIns="0" rIns="72000" bIns="0">
            <a:spAutoFit/>
          </a:bodyPr>
          <a:lstStyle/>
          <a:p>
            <a:pPr marL="93663" indent="-93663" algn="r">
              <a:buClr>
                <a:srgbClr val="666666"/>
              </a:buClr>
              <a:buFont typeface="Arial" charset="0"/>
              <a:buNone/>
              <a:defRPr/>
            </a:pPr>
            <a:fld id="{10230049-0A6D-4952-AD35-C17A8ED6956E}" type="slidenum">
              <a:rPr lang="en-US" altLang="ko-KR" sz="800">
                <a:solidFill>
                  <a:srgbClr val="FFFFFF"/>
                </a:solidFill>
                <a:ea typeface="굴림" pitchFamily="50" charset="-127"/>
              </a:rPr>
              <a:pPr marL="93663" indent="-93663" algn="r">
                <a:buClr>
                  <a:srgbClr val="666666"/>
                </a:buClr>
                <a:buFont typeface="Arial" charset="0"/>
                <a:buNone/>
                <a:defRPr/>
              </a:pPr>
              <a:t>‹#›</a:t>
            </a:fld>
            <a:endParaRPr lang="en-US" altLang="ko-KR" sz="800">
              <a:solidFill>
                <a:srgbClr val="FFFFFF"/>
              </a:solidFill>
              <a:ea typeface="굴림" pitchFamily="50" charset="-127"/>
            </a:endParaRPr>
          </a:p>
        </p:txBody>
      </p:sp>
    </p:spTree>
  </p:cSld>
  <p:clrMap bg1="lt1" tx1="dk1" bg2="lt2" tx2="dk2" accent1="accent1" accent2="accent2" accent3="accent3" accent4="accent4" accent5="accent5" accent6="accent6" hlink="hlink" folHlink="folHlink"/>
  <p:sldLayoutIdLst>
    <p:sldLayoutId id="2147485562" r:id="rId1"/>
    <p:sldLayoutId id="2147485563" r:id="rId2"/>
    <p:sldLayoutId id="2147485564" r:id="rId3"/>
    <p:sldLayoutId id="2147485565" r:id="rId4"/>
    <p:sldLayoutId id="2147485566" r:id="rId5"/>
    <p:sldLayoutId id="2147485567" r:id="rId6"/>
    <p:sldLayoutId id="2147485568" r:id="rId7"/>
    <p:sldLayoutId id="2147485569" r:id="rId8"/>
    <p:sldLayoutId id="2147485492" r:id="rId9"/>
    <p:sldLayoutId id="2147485493" r:id="rId10"/>
    <p:sldLayoutId id="2147485494" r:id="rId11"/>
    <p:sldLayoutId id="2147485495" r:id="rId12"/>
    <p:sldLayoutId id="2147485496" r:id="rId13"/>
    <p:sldLayoutId id="2147485497" r:id="rId14"/>
    <p:sldLayoutId id="2147485498" r:id="rId15"/>
    <p:sldLayoutId id="2147485499" r:id="rId16"/>
    <p:sldLayoutId id="2147485500" r:id="rId17"/>
    <p:sldLayoutId id="2147485501" r:id="rId18"/>
    <p:sldLayoutId id="2147485570" r:id="rId19"/>
    <p:sldLayoutId id="2147485571" r:id="rId20"/>
    <p:sldLayoutId id="2147485572" r:id="rId21"/>
    <p:sldLayoutId id="2147485502" r:id="rId22"/>
    <p:sldLayoutId id="2147485573" r:id="rId23"/>
    <p:sldLayoutId id="2147485574" r:id="rId24"/>
  </p:sldLayoutIdLst>
  <p:hf hdr="0" ftr="0" dt="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p:titleStyle>
    <p:bodyStyle>
      <a:lvl1pPr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image" Target="../media/image4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0.xml"/><Relationship Id="rId11" Type="http://schemas.openxmlformats.org/officeDocument/2006/relationships/image" Target="../media/image49.png"/><Relationship Id="rId5" Type="http://schemas.openxmlformats.org/officeDocument/2006/relationships/tags" Target="../tags/tag5.xml"/><Relationship Id="rId10" Type="http://schemas.openxmlformats.org/officeDocument/2006/relationships/image" Target="../media/image48.png"/><Relationship Id="rId4" Type="http://schemas.openxmlformats.org/officeDocument/2006/relationships/tags" Target="../tags/tag4.xml"/><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2.png"/><Relationship Id="rId26" Type="http://schemas.openxmlformats.org/officeDocument/2006/relationships/image" Target="../media/image70.png"/><Relationship Id="rId3" Type="http://schemas.openxmlformats.org/officeDocument/2006/relationships/image" Target="../media/image46.png"/><Relationship Id="rId21" Type="http://schemas.openxmlformats.org/officeDocument/2006/relationships/image" Target="../media/image65.png"/><Relationship Id="rId34" Type="http://schemas.openxmlformats.org/officeDocument/2006/relationships/image" Target="../media/image78.jpe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49.png"/><Relationship Id="rId25" Type="http://schemas.openxmlformats.org/officeDocument/2006/relationships/image" Target="../media/image69.png"/><Relationship Id="rId33" Type="http://schemas.openxmlformats.org/officeDocument/2006/relationships/image" Target="../media/image77.jpeg"/><Relationship Id="rId2" Type="http://schemas.openxmlformats.org/officeDocument/2006/relationships/notesSlide" Target="../notesSlides/notesSlide6.xml"/><Relationship Id="rId16" Type="http://schemas.openxmlformats.org/officeDocument/2006/relationships/image" Target="../media/image61.png"/><Relationship Id="rId20" Type="http://schemas.openxmlformats.org/officeDocument/2006/relationships/image" Target="../media/image64.png"/><Relationship Id="rId29" Type="http://schemas.openxmlformats.org/officeDocument/2006/relationships/image" Target="../media/image73.png"/><Relationship Id="rId1" Type="http://schemas.openxmlformats.org/officeDocument/2006/relationships/slideLayout" Target="../slideLayouts/slideLayout10.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8.jpeg"/><Relationship Id="rId32" Type="http://schemas.openxmlformats.org/officeDocument/2006/relationships/image" Target="../media/image76.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7.png"/><Relationship Id="rId28" Type="http://schemas.openxmlformats.org/officeDocument/2006/relationships/image" Target="../media/image72.png"/><Relationship Id="rId10" Type="http://schemas.openxmlformats.org/officeDocument/2006/relationships/image" Target="../media/image55.png"/><Relationship Id="rId19" Type="http://schemas.openxmlformats.org/officeDocument/2006/relationships/image" Target="../media/image63.png"/><Relationship Id="rId31" Type="http://schemas.openxmlformats.org/officeDocument/2006/relationships/image" Target="../media/image75.jpeg"/><Relationship Id="rId4" Type="http://schemas.openxmlformats.org/officeDocument/2006/relationships/image" Target="../media/image17.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6.png"/><Relationship Id="rId27" Type="http://schemas.openxmlformats.org/officeDocument/2006/relationships/image" Target="../media/image71.png"/><Relationship Id="rId30" Type="http://schemas.openxmlformats.org/officeDocument/2006/relationships/image" Target="../media/image7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27.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28.png"/><Relationship Id="rId9" Type="http://schemas.microsoft.com/office/2007/relationships/diagramDrawing" Target="../diagrams/drawing3.xml"/><Relationship Id="rId14"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80.pn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81.png"/><Relationship Id="rId4" Type="http://schemas.openxmlformats.org/officeDocument/2006/relationships/hyperlink" Target="https://store.sap.com/sap/cpa/ui/resources/store/html/SolutionDetails.html?pid&#12596;=0000009392"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wmf"/><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youtube.com/watch?v=9Kxz2R28R18&amp;feature=youtu.be" TargetMode="Externa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2.png"/><Relationship Id="rId7" Type="http://schemas.openxmlformats.org/officeDocument/2006/relationships/diagramData" Target="../diagrams/data1.xml"/><Relationship Id="rId12"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11" Type="http://schemas.microsoft.com/office/2007/relationships/diagramDrawing" Target="../diagrams/drawing1.xml"/><Relationship Id="rId5" Type="http://schemas.openxmlformats.org/officeDocument/2006/relationships/image" Target="../media/image24.png"/><Relationship Id="rId10" Type="http://schemas.openxmlformats.org/officeDocument/2006/relationships/diagramColors" Target="../diagrams/colors1.xml"/><Relationship Id="rId4" Type="http://schemas.openxmlformats.org/officeDocument/2006/relationships/image" Target="../media/image23.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1.png"/><Relationship Id="rId4" Type="http://schemas.openxmlformats.org/officeDocument/2006/relationships/diagramQuickStyle" Target="../diagrams/quickStyle2.xml"/><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ctrTitle"/>
          </p:nvPr>
        </p:nvSpPr>
        <p:spPr>
          <a:xfrm>
            <a:off x="414338" y="400050"/>
            <a:ext cx="8729662" cy="942975"/>
          </a:xfrm>
        </p:spPr>
        <p:txBody>
          <a:bodyPr/>
          <a:lstStyle/>
          <a:p>
            <a:pPr eaLnBrk="1" hangingPunct="1"/>
            <a:r>
              <a:rPr lang="en-US" altLang="ko-KR" sz="2800" dirty="0" smtClean="0">
                <a:solidFill>
                  <a:srgbClr val="000000"/>
                </a:solidFill>
                <a:ea typeface="굴림" pitchFamily="50" charset="-127"/>
              </a:rPr>
              <a:t>Product Introduction</a:t>
            </a:r>
            <a:r>
              <a:rPr lang="en-US" altLang="ko-KR" sz="3600" dirty="0" smtClean="0">
                <a:solidFill>
                  <a:srgbClr val="000000"/>
                </a:solidFill>
                <a:ea typeface="굴림" pitchFamily="50" charset="-127"/>
              </a:rPr>
              <a:t/>
            </a:r>
            <a:br>
              <a:rPr lang="en-US" altLang="ko-KR" sz="3600" dirty="0" smtClean="0">
                <a:solidFill>
                  <a:srgbClr val="000000"/>
                </a:solidFill>
                <a:ea typeface="굴림" pitchFamily="50" charset="-127"/>
              </a:rPr>
            </a:br>
            <a:endParaRPr lang="en-US" altLang="ko-KR" sz="3200" dirty="0" smtClean="0">
              <a:solidFill>
                <a:srgbClr val="00A7E2"/>
              </a:solidFill>
              <a:ea typeface="굴림" pitchFamily="50" charset="-127"/>
            </a:endParaRPr>
          </a:p>
        </p:txBody>
      </p:sp>
      <p:sp>
        <p:nvSpPr>
          <p:cNvPr id="80899" name="Subtitle 2"/>
          <p:cNvSpPr>
            <a:spLocks noGrp="1"/>
          </p:cNvSpPr>
          <p:nvPr>
            <p:ph type="subTitle" idx="1"/>
          </p:nvPr>
        </p:nvSpPr>
        <p:spPr>
          <a:xfrm>
            <a:off x="438150" y="1644650"/>
            <a:ext cx="8197850" cy="796925"/>
          </a:xfrm>
        </p:spPr>
        <p:txBody>
          <a:bodyPr/>
          <a:lstStyle/>
          <a:p>
            <a:pPr fontAlgn="base">
              <a:spcBef>
                <a:spcPct val="0"/>
              </a:spcBef>
              <a:spcAft>
                <a:spcPct val="0"/>
              </a:spcAft>
            </a:pPr>
            <a:r>
              <a:rPr lang="en-US" altLang="ko-KR" dirty="0" smtClean="0">
                <a:solidFill>
                  <a:srgbClr val="000000"/>
                </a:solidFill>
                <a:ea typeface="굴림" pitchFamily="50" charset="-127"/>
              </a:rPr>
              <a:t>2013.02</a:t>
            </a:r>
          </a:p>
        </p:txBody>
      </p:sp>
      <p:pic>
        <p:nvPicPr>
          <p:cNvPr id="80901" name="Picture 3" descr="D:\+ 작업물\ASPN logo\ASPN LOGO.wmf"/>
          <p:cNvPicPr>
            <a:picLocks noChangeAspect="1" noChangeArrowheads="1"/>
          </p:cNvPicPr>
          <p:nvPr/>
        </p:nvPicPr>
        <p:blipFill>
          <a:blip r:embed="rId4" cstate="print"/>
          <a:srcRect/>
          <a:stretch>
            <a:fillRect/>
          </a:stretch>
        </p:blipFill>
        <p:spPr bwMode="auto">
          <a:xfrm>
            <a:off x="7581901" y="6021041"/>
            <a:ext cx="1143000" cy="441672"/>
          </a:xfrm>
          <a:prstGeom prst="rect">
            <a:avLst/>
          </a:prstGeom>
          <a:noFill/>
          <a:ln w="9525">
            <a:noFill/>
            <a:miter lim="800000"/>
            <a:headEnd/>
            <a:tailEnd/>
          </a:ln>
        </p:spPr>
      </p:pic>
      <p:grpSp>
        <p:nvGrpSpPr>
          <p:cNvPr id="7" name="그룹 6"/>
          <p:cNvGrpSpPr/>
          <p:nvPr/>
        </p:nvGrpSpPr>
        <p:grpSpPr>
          <a:xfrm>
            <a:off x="4528897" y="1952625"/>
            <a:ext cx="3962791" cy="4581525"/>
            <a:chOff x="4765000" y="2981325"/>
            <a:chExt cx="3583813" cy="4143375"/>
          </a:xfrm>
        </p:grpSpPr>
        <p:pic>
          <p:nvPicPr>
            <p:cNvPr id="6" name="그림 5" descr="ii.png"/>
            <p:cNvPicPr>
              <a:picLocks noChangeAspect="1"/>
            </p:cNvPicPr>
            <p:nvPr/>
          </p:nvPicPr>
          <p:blipFill>
            <a:blip r:embed="rId5" cstate="print"/>
            <a:stretch>
              <a:fillRect/>
            </a:stretch>
          </p:blipFill>
          <p:spPr>
            <a:xfrm>
              <a:off x="5963149" y="2981325"/>
              <a:ext cx="2385664" cy="3598050"/>
            </a:xfrm>
            <a:prstGeom prst="rect">
              <a:avLst/>
            </a:prstGeom>
          </p:spPr>
        </p:pic>
        <p:pic>
          <p:nvPicPr>
            <p:cNvPr id="5" name="그림 4" descr="gg.png"/>
            <p:cNvPicPr>
              <a:picLocks noChangeAspect="1"/>
            </p:cNvPicPr>
            <p:nvPr/>
          </p:nvPicPr>
          <p:blipFill>
            <a:blip r:embed="rId6" cstate="print"/>
            <a:stretch>
              <a:fillRect/>
            </a:stretch>
          </p:blipFill>
          <p:spPr>
            <a:xfrm>
              <a:off x="4765000" y="3526650"/>
              <a:ext cx="1986299" cy="3598050"/>
            </a:xfrm>
            <a:prstGeom prst="rect">
              <a:avLst/>
            </a:prstGeom>
          </p:spPr>
        </p:pic>
      </p:grpSp>
      <p:pic>
        <p:nvPicPr>
          <p:cNvPr id="11" name="그림 10" descr="ggggggg.png"/>
          <p:cNvPicPr>
            <a:picLocks noChangeAspect="1"/>
          </p:cNvPicPr>
          <p:nvPr/>
        </p:nvPicPr>
        <p:blipFill>
          <a:blip r:embed="rId7" cstate="print"/>
          <a:stretch>
            <a:fillRect/>
          </a:stretch>
        </p:blipFill>
        <p:spPr>
          <a:xfrm>
            <a:off x="6019801" y="5486401"/>
            <a:ext cx="795972" cy="859650"/>
          </a:xfrm>
          <a:prstGeom prst="rect">
            <a:avLst/>
          </a:prstGeom>
          <a:effectLst>
            <a:outerShdw blurRad="50800" dist="38100" dir="5400000" algn="t" rotWithShape="0">
              <a:prstClr val="black">
                <a:alpha val="40000"/>
              </a:prstClr>
            </a:outerShdw>
          </a:effectLst>
        </p:spPr>
      </p:pic>
      <p:pic>
        <p:nvPicPr>
          <p:cNvPr id="12" name="그림 11" descr="iiiiiii.png"/>
          <p:cNvPicPr>
            <a:picLocks noChangeAspect="1"/>
          </p:cNvPicPr>
          <p:nvPr/>
        </p:nvPicPr>
        <p:blipFill>
          <a:blip r:embed="rId8" cstate="print"/>
          <a:stretch>
            <a:fillRect/>
          </a:stretch>
        </p:blipFill>
        <p:spPr>
          <a:xfrm>
            <a:off x="7427101" y="5131576"/>
            <a:ext cx="923328" cy="859650"/>
          </a:xfrm>
          <a:prstGeom prst="rect">
            <a:avLst/>
          </a:prstGeom>
          <a:effectLst>
            <a:outerShdw blurRad="50800" dist="38100" dir="5400000" algn="t" rotWithShape="0">
              <a:prstClr val="black">
                <a:alpha val="40000"/>
              </a:prstClr>
            </a:outerShdw>
          </a:effectLst>
        </p:spPr>
      </p:pic>
      <p:sp>
        <p:nvSpPr>
          <p:cNvPr id="14" name="직사각형 13"/>
          <p:cNvSpPr/>
          <p:nvPr/>
        </p:nvSpPr>
        <p:spPr>
          <a:xfrm>
            <a:off x="316170" y="767834"/>
            <a:ext cx="7573163" cy="646331"/>
          </a:xfrm>
          <a:prstGeom prst="rect">
            <a:avLst/>
          </a:prstGeom>
        </p:spPr>
        <p:txBody>
          <a:bodyPr wrap="none">
            <a:spAutoFit/>
          </a:bodyPr>
          <a:lstStyle/>
          <a:p>
            <a:r>
              <a:rPr lang="en-US" altLang="ko-KR" sz="3600" b="1" dirty="0" smtClean="0">
                <a:solidFill>
                  <a:srgbClr val="007FDE"/>
                </a:solidFill>
                <a:ea typeface="굴림" pitchFamily="50" charset="-127"/>
              </a:rPr>
              <a:t>Product Output Management  </a:t>
            </a:r>
            <a:r>
              <a:rPr lang="en-US" altLang="ko-KR" b="1" dirty="0" smtClean="0">
                <a:solidFill>
                  <a:srgbClr val="007FDE"/>
                </a:solidFill>
                <a:ea typeface="굴림" pitchFamily="50" charset="-127"/>
              </a:rPr>
              <a:t>ver.1.0</a:t>
            </a:r>
            <a:endParaRPr lang="ko-KR" altLang="en-US" b="1" dirty="0">
              <a:solidFill>
                <a:srgbClr val="007FDE"/>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30"/>
          <p:cNvGrpSpPr/>
          <p:nvPr/>
        </p:nvGrpSpPr>
        <p:grpSpPr>
          <a:xfrm>
            <a:off x="1957388" y="1095375"/>
            <a:ext cx="5042769" cy="432000"/>
            <a:chOff x="1328738" y="4838700"/>
            <a:chExt cx="5042769" cy="432000"/>
          </a:xfrm>
        </p:grpSpPr>
        <p:pic>
          <p:nvPicPr>
            <p:cNvPr id="2059" name="Picture 11" descr="C:\Users\kimsongok\Desktop\imgppt\00004444.png"/>
            <p:cNvPicPr>
              <a:picLocks noChangeAspect="1" noChangeArrowheads="1"/>
            </p:cNvPicPr>
            <p:nvPr/>
          </p:nvPicPr>
          <p:blipFill>
            <a:blip r:embed="rId2" cstate="print"/>
            <a:srcRect/>
            <a:stretch>
              <a:fillRect/>
            </a:stretch>
          </p:blipFill>
          <p:spPr bwMode="auto">
            <a:xfrm>
              <a:off x="1328738" y="4838700"/>
              <a:ext cx="5042769" cy="432000"/>
            </a:xfrm>
            <a:prstGeom prst="rect">
              <a:avLst/>
            </a:prstGeom>
            <a:noFill/>
          </p:spPr>
        </p:pic>
        <p:sp>
          <p:nvSpPr>
            <p:cNvPr id="19" name="직사각형 18"/>
            <p:cNvSpPr/>
            <p:nvPr/>
          </p:nvSpPr>
          <p:spPr>
            <a:xfrm>
              <a:off x="1810434" y="4911209"/>
              <a:ext cx="4196983" cy="261610"/>
            </a:xfrm>
            <a:prstGeom prst="rect">
              <a:avLst/>
            </a:prstGeom>
          </p:spPr>
          <p:txBody>
            <a:bodyPr wrap="none">
              <a:spAutoFit/>
            </a:bodyPr>
            <a:lstStyle/>
            <a:p>
              <a:r>
                <a:rPr lang="ko-KR" altLang="en-US" sz="1100" b="1" dirty="0" smtClean="0">
                  <a:solidFill>
                    <a:schemeClr val="bg1"/>
                  </a:solidFill>
                  <a:latin typeface="맑은 고딕" pitchFamily="50" charset="-127"/>
                  <a:ea typeface="맑은 고딕" pitchFamily="50" charset="-127"/>
                </a:rPr>
                <a:t>소개               주요기능             적용분야             지원단말</a:t>
              </a:r>
              <a:endParaRPr lang="ko-KR" altLang="en-US" sz="1100" b="1" dirty="0">
                <a:solidFill>
                  <a:schemeClr val="bg1"/>
                </a:solidFill>
                <a:latin typeface="맑은 고딕" pitchFamily="50" charset="-127"/>
                <a:ea typeface="맑은 고딕" pitchFamily="50" charset="-127"/>
              </a:endParaRPr>
            </a:p>
          </p:txBody>
        </p:sp>
      </p:grpSp>
      <p:grpSp>
        <p:nvGrpSpPr>
          <p:cNvPr id="20" name="그룹 19"/>
          <p:cNvGrpSpPr/>
          <p:nvPr/>
        </p:nvGrpSpPr>
        <p:grpSpPr>
          <a:xfrm>
            <a:off x="4400550" y="4024313"/>
            <a:ext cx="4381500" cy="1930300"/>
            <a:chOff x="1847850" y="1833563"/>
            <a:chExt cx="4381500" cy="1930300"/>
          </a:xfrm>
        </p:grpSpPr>
        <p:grpSp>
          <p:nvGrpSpPr>
            <p:cNvPr id="21" name="그룹 33"/>
            <p:cNvGrpSpPr/>
            <p:nvPr/>
          </p:nvGrpSpPr>
          <p:grpSpPr>
            <a:xfrm>
              <a:off x="3371850" y="1833563"/>
              <a:ext cx="2857500" cy="1920775"/>
              <a:chOff x="3371850" y="1833563"/>
              <a:chExt cx="2857500" cy="1920775"/>
            </a:xfrm>
          </p:grpSpPr>
          <p:sp>
            <p:nvSpPr>
              <p:cNvPr id="28" name="TextBox 27"/>
              <p:cNvSpPr txBox="1"/>
              <p:nvPr/>
            </p:nvSpPr>
            <p:spPr>
              <a:xfrm>
                <a:off x="4162425" y="3600450"/>
                <a:ext cx="1388201" cy="153888"/>
              </a:xfrm>
              <a:prstGeom prst="rect">
                <a:avLst/>
              </a:prstGeom>
              <a:noFill/>
            </p:spPr>
            <p:txBody>
              <a:bodyPr wrap="none" lIns="0" tIns="0" rIns="0" bIns="0">
                <a:spAutoFit/>
              </a:bodyPr>
              <a:lstStyle/>
              <a:p>
                <a:pPr>
                  <a:spcBef>
                    <a:spcPct val="50000"/>
                  </a:spcBef>
                  <a:buClr>
                    <a:srgbClr val="F0AB00"/>
                  </a:buClr>
                  <a:buSzPct val="80000"/>
                  <a:defRPr/>
                </a:pPr>
                <a:r>
                  <a:rPr lang="en-US" altLang="ko-KR" sz="1000" kern="0" dirty="0">
                    <a:ea typeface="Arial Unicode MS" pitchFamily="34" charset="-128"/>
                    <a:cs typeface="Arial Unicode MS" pitchFamily="34" charset="-128"/>
                  </a:rPr>
                  <a:t>Samsung </a:t>
                </a:r>
                <a:r>
                  <a:rPr lang="en-US" altLang="ko-KR" sz="1000" kern="0" dirty="0" err="1">
                    <a:ea typeface="Arial Unicode MS" pitchFamily="34" charset="-128"/>
                    <a:cs typeface="Arial Unicode MS" pitchFamily="34" charset="-128"/>
                  </a:rPr>
                  <a:t>Gallexy</a:t>
                </a:r>
                <a:r>
                  <a:rPr lang="en-US" altLang="ko-KR" sz="1000" kern="0" dirty="0">
                    <a:ea typeface="Arial Unicode MS" pitchFamily="34" charset="-128"/>
                    <a:cs typeface="Arial Unicode MS" pitchFamily="34" charset="-128"/>
                  </a:rPr>
                  <a:t> </a:t>
                </a:r>
                <a:r>
                  <a:rPr lang="en-US" altLang="ko-KR" sz="1000" kern="0" dirty="0" smtClean="0">
                    <a:ea typeface="Arial Unicode MS" pitchFamily="34" charset="-128"/>
                    <a:cs typeface="Arial Unicode MS" pitchFamily="34" charset="-128"/>
                  </a:rPr>
                  <a:t> I,II,III</a:t>
                </a:r>
                <a:endParaRPr lang="ko-KR" altLang="en-US" sz="1000" kern="0" dirty="0" err="1">
                  <a:ea typeface="Arial Unicode MS" pitchFamily="34" charset="-128"/>
                  <a:cs typeface="Arial Unicode MS" pitchFamily="34" charset="-128"/>
                </a:endParaRPr>
              </a:p>
            </p:txBody>
          </p:sp>
          <p:grpSp>
            <p:nvGrpSpPr>
              <p:cNvPr id="29" name="그룹 32"/>
              <p:cNvGrpSpPr/>
              <p:nvPr/>
            </p:nvGrpSpPr>
            <p:grpSpPr>
              <a:xfrm>
                <a:off x="3371850" y="1833563"/>
                <a:ext cx="2857500" cy="1662112"/>
                <a:chOff x="3371850" y="1833563"/>
                <a:chExt cx="2857500" cy="1662112"/>
              </a:xfrm>
            </p:grpSpPr>
            <p:pic>
              <p:nvPicPr>
                <p:cNvPr id="30" name="Picture 17"/>
                <p:cNvPicPr>
                  <a:picLocks noChangeAspect="1" noChangeArrowheads="1"/>
                </p:cNvPicPr>
                <p:nvPr/>
              </p:nvPicPr>
              <p:blipFill>
                <a:blip r:embed="rId3" cstate="print"/>
                <a:srcRect/>
                <a:stretch>
                  <a:fillRect/>
                </a:stretch>
              </p:blipFill>
              <p:spPr bwMode="auto">
                <a:xfrm>
                  <a:off x="3371850" y="1843088"/>
                  <a:ext cx="914400" cy="1647825"/>
                </a:xfrm>
                <a:prstGeom prst="rect">
                  <a:avLst/>
                </a:prstGeom>
                <a:noFill/>
                <a:ln w="9525">
                  <a:noFill/>
                  <a:miter lim="800000"/>
                  <a:headEnd/>
                  <a:tailEnd/>
                </a:ln>
              </p:spPr>
            </p:pic>
            <p:pic>
              <p:nvPicPr>
                <p:cNvPr id="31" name="Picture 18"/>
                <p:cNvPicPr>
                  <a:picLocks noChangeAspect="1" noChangeArrowheads="1"/>
                </p:cNvPicPr>
                <p:nvPr/>
              </p:nvPicPr>
              <p:blipFill>
                <a:blip r:embed="rId4" cstate="print"/>
                <a:srcRect/>
                <a:stretch>
                  <a:fillRect/>
                </a:stretch>
              </p:blipFill>
              <p:spPr bwMode="auto">
                <a:xfrm>
                  <a:off x="4362450" y="1838325"/>
                  <a:ext cx="895350" cy="1657350"/>
                </a:xfrm>
                <a:prstGeom prst="rect">
                  <a:avLst/>
                </a:prstGeom>
                <a:noFill/>
                <a:ln w="9525">
                  <a:noFill/>
                  <a:miter lim="800000"/>
                  <a:headEnd/>
                  <a:tailEnd/>
                </a:ln>
              </p:spPr>
            </p:pic>
            <p:pic>
              <p:nvPicPr>
                <p:cNvPr id="32" name="Picture 19"/>
                <p:cNvPicPr>
                  <a:picLocks noChangeAspect="1" noChangeArrowheads="1"/>
                </p:cNvPicPr>
                <p:nvPr/>
              </p:nvPicPr>
              <p:blipFill>
                <a:blip r:embed="rId5" cstate="print"/>
                <a:srcRect/>
                <a:stretch>
                  <a:fillRect/>
                </a:stretch>
              </p:blipFill>
              <p:spPr bwMode="auto">
                <a:xfrm>
                  <a:off x="5334000" y="1833563"/>
                  <a:ext cx="895350" cy="1628775"/>
                </a:xfrm>
                <a:prstGeom prst="rect">
                  <a:avLst/>
                </a:prstGeom>
                <a:noFill/>
                <a:ln w="9525">
                  <a:noFill/>
                  <a:miter lim="800000"/>
                  <a:headEnd/>
                  <a:tailEnd/>
                </a:ln>
              </p:spPr>
            </p:pic>
          </p:grpSp>
        </p:grpSp>
        <p:grpSp>
          <p:nvGrpSpPr>
            <p:cNvPr id="22" name="그룹 34"/>
            <p:cNvGrpSpPr/>
            <p:nvPr/>
          </p:nvGrpSpPr>
          <p:grpSpPr>
            <a:xfrm>
              <a:off x="1847850" y="1833563"/>
              <a:ext cx="1481175" cy="1930300"/>
              <a:chOff x="1847850" y="1833563"/>
              <a:chExt cx="1481175" cy="1930300"/>
            </a:xfrm>
          </p:grpSpPr>
          <p:pic>
            <p:nvPicPr>
              <p:cNvPr id="23" name="Picture 20"/>
              <p:cNvPicPr>
                <a:picLocks noChangeAspect="1" noChangeArrowheads="1"/>
              </p:cNvPicPr>
              <p:nvPr/>
            </p:nvPicPr>
            <p:blipFill>
              <a:blip r:embed="rId6" cstate="print"/>
              <a:srcRect/>
              <a:stretch>
                <a:fillRect/>
              </a:stretch>
            </p:blipFill>
            <p:spPr bwMode="auto">
              <a:xfrm>
                <a:off x="2071688" y="1833563"/>
                <a:ext cx="1190625" cy="1685925"/>
              </a:xfrm>
              <a:prstGeom prst="rect">
                <a:avLst/>
              </a:prstGeom>
              <a:noFill/>
              <a:ln w="9525">
                <a:noFill/>
                <a:miter lim="800000"/>
                <a:headEnd/>
                <a:tailEnd/>
              </a:ln>
            </p:spPr>
          </p:pic>
          <p:sp>
            <p:nvSpPr>
              <p:cNvPr id="24" name="TextBox 23"/>
              <p:cNvSpPr txBox="1"/>
              <p:nvPr/>
            </p:nvSpPr>
            <p:spPr>
              <a:xfrm>
                <a:off x="1847850" y="3609975"/>
                <a:ext cx="1481175" cy="153888"/>
              </a:xfrm>
              <a:prstGeom prst="rect">
                <a:avLst/>
              </a:prstGeom>
              <a:noFill/>
            </p:spPr>
            <p:txBody>
              <a:bodyPr wrap="none" lIns="0" tIns="0" rIns="0" bIns="0">
                <a:spAutoFit/>
              </a:bodyPr>
              <a:lstStyle/>
              <a:p>
                <a:pPr>
                  <a:spcBef>
                    <a:spcPct val="50000"/>
                  </a:spcBef>
                  <a:buClr>
                    <a:srgbClr val="F0AB00"/>
                  </a:buClr>
                  <a:buSzPct val="80000"/>
                  <a:defRPr/>
                </a:pPr>
                <a:r>
                  <a:rPr lang="en-US" altLang="ko-KR" sz="1000" kern="0" dirty="0">
                    <a:ea typeface="Arial Unicode MS" pitchFamily="34" charset="-128"/>
                    <a:cs typeface="Arial Unicode MS" pitchFamily="34" charset="-128"/>
                  </a:rPr>
                  <a:t>Samsung </a:t>
                </a:r>
                <a:r>
                  <a:rPr lang="en-US" altLang="ko-KR" sz="1000" kern="0" dirty="0" err="1">
                    <a:ea typeface="Arial Unicode MS" pitchFamily="34" charset="-128"/>
                    <a:cs typeface="Arial Unicode MS" pitchFamily="34" charset="-128"/>
                  </a:rPr>
                  <a:t>Gallexy</a:t>
                </a:r>
                <a:r>
                  <a:rPr lang="en-US" altLang="ko-KR" sz="1000" kern="0" dirty="0">
                    <a:ea typeface="Arial Unicode MS" pitchFamily="34" charset="-128"/>
                    <a:cs typeface="Arial Unicode MS" pitchFamily="34" charset="-128"/>
                  </a:rPr>
                  <a:t> </a:t>
                </a:r>
                <a:r>
                  <a:rPr lang="en-US" altLang="ko-KR" sz="1000" kern="0" dirty="0" smtClean="0">
                    <a:ea typeface="Arial Unicode MS" pitchFamily="34" charset="-128"/>
                    <a:cs typeface="Arial Unicode MS" pitchFamily="34" charset="-128"/>
                  </a:rPr>
                  <a:t>Note I,II</a:t>
                </a:r>
                <a:endParaRPr lang="ko-KR" altLang="en-US" sz="1000" kern="0" dirty="0" err="1">
                  <a:ea typeface="Arial Unicode MS" pitchFamily="34" charset="-128"/>
                  <a:cs typeface="Arial Unicode MS" pitchFamily="34" charset="-128"/>
                </a:endParaRPr>
              </a:p>
            </p:txBody>
          </p:sp>
        </p:grpSp>
      </p:grpSp>
      <p:grpSp>
        <p:nvGrpSpPr>
          <p:cNvPr id="37" name="그룹 36"/>
          <p:cNvGrpSpPr/>
          <p:nvPr/>
        </p:nvGrpSpPr>
        <p:grpSpPr>
          <a:xfrm>
            <a:off x="600075" y="3823698"/>
            <a:ext cx="3257550" cy="2207115"/>
            <a:chOff x="590550" y="1975848"/>
            <a:chExt cx="3257550" cy="2207115"/>
          </a:xfrm>
        </p:grpSpPr>
        <p:pic>
          <p:nvPicPr>
            <p:cNvPr id="38" name="Picture 4" descr="C:\Users\kimsongok\Desktop\iphone_2-e1357708291521.jpg"/>
            <p:cNvPicPr>
              <a:picLocks noChangeAspect="1" noChangeArrowheads="1"/>
            </p:cNvPicPr>
            <p:nvPr/>
          </p:nvPicPr>
          <p:blipFill>
            <a:blip r:embed="rId7" cstate="print"/>
            <a:srcRect l="23442" r="23039"/>
            <a:stretch>
              <a:fillRect/>
            </a:stretch>
          </p:blipFill>
          <p:spPr bwMode="auto">
            <a:xfrm>
              <a:off x="590550" y="1975848"/>
              <a:ext cx="1285875" cy="2072277"/>
            </a:xfrm>
            <a:prstGeom prst="rect">
              <a:avLst/>
            </a:prstGeom>
            <a:noFill/>
          </p:spPr>
        </p:pic>
        <p:pic>
          <p:nvPicPr>
            <p:cNvPr id="39" name="Picture 2" descr="C:\Users\kimsongok\Desktop\iphone-3gs-pr-001.jpg"/>
            <p:cNvPicPr>
              <a:picLocks noChangeAspect="1" noChangeArrowheads="1"/>
            </p:cNvPicPr>
            <p:nvPr/>
          </p:nvPicPr>
          <p:blipFill>
            <a:blip r:embed="rId8" cstate="print"/>
            <a:srcRect l="9868" t="4887" r="9211" b="13135"/>
            <a:stretch>
              <a:fillRect/>
            </a:stretch>
          </p:blipFill>
          <p:spPr bwMode="auto">
            <a:xfrm>
              <a:off x="2876551" y="2192355"/>
              <a:ext cx="971549" cy="1722420"/>
            </a:xfrm>
            <a:prstGeom prst="rect">
              <a:avLst/>
            </a:prstGeom>
            <a:noFill/>
          </p:spPr>
        </p:pic>
        <p:pic>
          <p:nvPicPr>
            <p:cNvPr id="40" name="Picture 2" descr="C:\Users\kimsongok\Desktop\57905-box-org.jpg"/>
            <p:cNvPicPr>
              <a:picLocks noChangeAspect="1" noChangeArrowheads="1"/>
            </p:cNvPicPr>
            <p:nvPr/>
          </p:nvPicPr>
          <p:blipFill>
            <a:blip r:embed="rId9" cstate="print"/>
            <a:srcRect l="30617" t="1799" r="32739" b="2571"/>
            <a:stretch>
              <a:fillRect/>
            </a:stretch>
          </p:blipFill>
          <p:spPr bwMode="auto">
            <a:xfrm>
              <a:off x="1924050" y="2238375"/>
              <a:ext cx="856226" cy="1676400"/>
            </a:xfrm>
            <a:prstGeom prst="rect">
              <a:avLst/>
            </a:prstGeom>
            <a:noFill/>
          </p:spPr>
        </p:pic>
        <p:sp>
          <p:nvSpPr>
            <p:cNvPr id="41" name="TextBox 40"/>
            <p:cNvSpPr txBox="1"/>
            <p:nvPr/>
          </p:nvSpPr>
          <p:spPr>
            <a:xfrm>
              <a:off x="1695450" y="4029075"/>
              <a:ext cx="777457" cy="153888"/>
            </a:xfrm>
            <a:prstGeom prst="rect">
              <a:avLst/>
            </a:prstGeom>
            <a:noFill/>
          </p:spPr>
          <p:txBody>
            <a:bodyPr wrap="none" lIns="0" tIns="0" rIns="0" bIns="0">
              <a:spAutoFit/>
            </a:bodyPr>
            <a:lstStyle/>
            <a:p>
              <a:pPr>
                <a:spcBef>
                  <a:spcPct val="50000"/>
                </a:spcBef>
                <a:buClr>
                  <a:srgbClr val="F0AB00"/>
                </a:buClr>
                <a:buSzPct val="80000"/>
                <a:defRPr/>
              </a:pPr>
              <a:r>
                <a:rPr lang="en-US" altLang="ko-KR" sz="1000" kern="0" dirty="0" smtClean="0">
                  <a:ea typeface="Arial Unicode MS" pitchFamily="34" charset="-128"/>
                  <a:cs typeface="Arial Unicode MS" pitchFamily="34" charset="-128"/>
                </a:rPr>
                <a:t>iPhone,4,4s,5</a:t>
              </a:r>
              <a:endParaRPr lang="ko-KR" altLang="en-US" sz="1000" kern="0" dirty="0" err="1">
                <a:ea typeface="Arial Unicode MS" pitchFamily="34" charset="-128"/>
                <a:cs typeface="Arial Unicode MS" pitchFamily="34" charset="-128"/>
              </a:endParaRPr>
            </a:p>
          </p:txBody>
        </p:sp>
      </p:grpSp>
      <p:grpSp>
        <p:nvGrpSpPr>
          <p:cNvPr id="51" name="그룹 50"/>
          <p:cNvGrpSpPr/>
          <p:nvPr/>
        </p:nvGrpSpPr>
        <p:grpSpPr>
          <a:xfrm>
            <a:off x="2298676" y="1962875"/>
            <a:ext cx="3955762" cy="1599475"/>
            <a:chOff x="2384401" y="2096225"/>
            <a:chExt cx="3955762" cy="1599475"/>
          </a:xfrm>
        </p:grpSpPr>
        <p:sp>
          <p:nvSpPr>
            <p:cNvPr id="42" name="모서리가 둥근 직사각형 41"/>
            <p:cNvSpPr/>
            <p:nvPr/>
          </p:nvSpPr>
          <p:spPr bwMode="gray">
            <a:xfrm>
              <a:off x="2384401" y="2096225"/>
              <a:ext cx="3955762" cy="1599475"/>
            </a:xfrm>
            <a:prstGeom prst="roundRect">
              <a:avLst>
                <a:gd name="adj" fmla="val 50000"/>
              </a:avLst>
            </a:prstGeom>
            <a:noFill/>
            <a:ln w="12700" algn="ctr">
              <a:solidFill>
                <a:srgbClr val="FFC000"/>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49" name="그룹 48"/>
            <p:cNvGrpSpPr/>
            <p:nvPr/>
          </p:nvGrpSpPr>
          <p:grpSpPr>
            <a:xfrm>
              <a:off x="2952750" y="2238374"/>
              <a:ext cx="3019424" cy="1333500"/>
              <a:chOff x="2952750" y="2200274"/>
              <a:chExt cx="3019424" cy="1333500"/>
            </a:xfrm>
          </p:grpSpPr>
          <p:pic>
            <p:nvPicPr>
              <p:cNvPr id="33" name="Picture 23"/>
              <p:cNvPicPr>
                <a:picLocks noChangeAspect="1" noChangeArrowheads="1"/>
              </p:cNvPicPr>
              <p:nvPr/>
            </p:nvPicPr>
            <p:blipFill>
              <a:blip r:embed="rId10" cstate="print"/>
              <a:srcRect/>
              <a:stretch>
                <a:fillRect/>
              </a:stretch>
            </p:blipFill>
            <p:spPr bwMode="auto">
              <a:xfrm>
                <a:off x="4610733" y="2200274"/>
                <a:ext cx="1361441" cy="1270001"/>
              </a:xfrm>
              <a:prstGeom prst="rect">
                <a:avLst/>
              </a:prstGeom>
              <a:noFill/>
              <a:ln w="9525">
                <a:noFill/>
                <a:miter lim="800000"/>
                <a:headEnd/>
                <a:tailEnd/>
              </a:ln>
            </p:spPr>
          </p:pic>
          <p:grpSp>
            <p:nvGrpSpPr>
              <p:cNvPr id="34" name="그룹 33"/>
              <p:cNvGrpSpPr/>
              <p:nvPr/>
            </p:nvGrpSpPr>
            <p:grpSpPr>
              <a:xfrm>
                <a:off x="2952750" y="2219325"/>
                <a:ext cx="722319" cy="1314449"/>
                <a:chOff x="4895850" y="4232924"/>
                <a:chExt cx="866775" cy="1577325"/>
              </a:xfrm>
            </p:grpSpPr>
            <p:pic>
              <p:nvPicPr>
                <p:cNvPr id="35" name="그림 34" descr="ios.png"/>
                <p:cNvPicPr>
                  <a:picLocks noChangeAspect="1"/>
                </p:cNvPicPr>
                <p:nvPr/>
              </p:nvPicPr>
              <p:blipFill>
                <a:blip r:embed="rId11" cstate="print"/>
                <a:srcRect l="14179" t="30319" r="41418" b="34575"/>
                <a:stretch>
                  <a:fillRect/>
                </a:stretch>
              </p:blipFill>
              <p:spPr>
                <a:xfrm>
                  <a:off x="4953001" y="5366496"/>
                  <a:ext cx="800100" cy="443753"/>
                </a:xfrm>
                <a:prstGeom prst="rect">
                  <a:avLst/>
                </a:prstGeom>
              </p:spPr>
            </p:pic>
            <p:pic>
              <p:nvPicPr>
                <p:cNvPr id="36" name="그림 35" descr="images.jpg"/>
                <p:cNvPicPr>
                  <a:picLocks noChangeAspect="1"/>
                </p:cNvPicPr>
                <p:nvPr/>
              </p:nvPicPr>
              <p:blipFill>
                <a:blip r:embed="rId12" cstate="print"/>
                <a:srcRect l="22441" t="7071" r="23622" b="9596"/>
                <a:stretch>
                  <a:fillRect/>
                </a:stretch>
              </p:blipFill>
              <p:spPr>
                <a:xfrm>
                  <a:off x="4895850" y="4232924"/>
                  <a:ext cx="866775" cy="1043926"/>
                </a:xfrm>
                <a:prstGeom prst="rect">
                  <a:avLst/>
                </a:prstGeom>
              </p:spPr>
            </p:pic>
          </p:grpSp>
          <p:grpSp>
            <p:nvGrpSpPr>
              <p:cNvPr id="48" name="그룹 47"/>
              <p:cNvGrpSpPr/>
              <p:nvPr/>
            </p:nvGrpSpPr>
            <p:grpSpPr>
              <a:xfrm>
                <a:off x="4228550" y="2636293"/>
                <a:ext cx="248200" cy="248200"/>
                <a:chOff x="4781886" y="3733440"/>
                <a:chExt cx="312210" cy="312210"/>
              </a:xfrm>
            </p:grpSpPr>
            <p:sp>
              <p:nvSpPr>
                <p:cNvPr id="45" name="모서리가 둥근 직사각형 44"/>
                <p:cNvSpPr/>
                <p:nvPr/>
              </p:nvSpPr>
              <p:spPr bwMode="gray">
                <a:xfrm rot="5400000">
                  <a:off x="4894628" y="3729895"/>
                  <a:ext cx="86725" cy="312210"/>
                </a:xfrm>
                <a:prstGeom prst="roundRect">
                  <a:avLst>
                    <a:gd name="adj" fmla="val 50000"/>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7" name="모서리가 둥근 직사각형 46"/>
                <p:cNvSpPr/>
                <p:nvPr/>
              </p:nvSpPr>
              <p:spPr bwMode="gray">
                <a:xfrm>
                  <a:off x="4892855" y="3733440"/>
                  <a:ext cx="86725" cy="312210"/>
                </a:xfrm>
                <a:prstGeom prst="roundRect">
                  <a:avLst>
                    <a:gd name="adj" fmla="val 50000"/>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grpSp>
      </p:grpSp>
      <p:grpSp>
        <p:nvGrpSpPr>
          <p:cNvPr id="55" name="그룹 54"/>
          <p:cNvGrpSpPr/>
          <p:nvPr/>
        </p:nvGrpSpPr>
        <p:grpSpPr>
          <a:xfrm>
            <a:off x="6234112" y="2862560"/>
            <a:ext cx="4781550" cy="709315"/>
            <a:chOff x="6748462" y="2052935"/>
            <a:chExt cx="4781550" cy="709315"/>
          </a:xfrm>
        </p:grpSpPr>
        <p:sp>
          <p:nvSpPr>
            <p:cNvPr id="52" name="직사각형 51"/>
            <p:cNvSpPr/>
            <p:nvPr/>
          </p:nvSpPr>
          <p:spPr>
            <a:xfrm>
              <a:off x="6748462" y="2052935"/>
              <a:ext cx="409575" cy="461665"/>
            </a:xfrm>
            <a:prstGeom prst="rect">
              <a:avLst/>
            </a:prstGeom>
          </p:spPr>
          <p:txBody>
            <a:bodyPr wrap="square">
              <a:spAutoFit/>
            </a:bodyPr>
            <a:lstStyle/>
            <a:p>
              <a:pPr>
                <a:lnSpc>
                  <a:spcPct val="150000"/>
                </a:lnSpc>
                <a:buFont typeface="Wingdings" pitchFamily="2" charset="2"/>
                <a:buChar char="ü"/>
              </a:pPr>
              <a:r>
                <a:rPr lang="en-US" altLang="ko-KR" sz="1600" dirty="0" smtClean="0">
                  <a:solidFill>
                    <a:srgbClr val="007FDE"/>
                  </a:solidFill>
                  <a:latin typeface="맑은 고딕" pitchFamily="50" charset="-127"/>
                  <a:ea typeface="맑은 고딕" pitchFamily="50" charset="-127"/>
                </a:rPr>
                <a:t> </a:t>
              </a:r>
              <a:endParaRPr lang="ko-KR" altLang="en-US" sz="1600" dirty="0">
                <a:solidFill>
                  <a:srgbClr val="007FDE"/>
                </a:solidFill>
                <a:latin typeface="맑은 고딕" pitchFamily="50" charset="-127"/>
                <a:ea typeface="맑은 고딕" pitchFamily="50" charset="-127"/>
              </a:endParaRPr>
            </a:p>
          </p:txBody>
        </p:sp>
        <p:grpSp>
          <p:nvGrpSpPr>
            <p:cNvPr id="54" name="그룹 53"/>
            <p:cNvGrpSpPr/>
            <p:nvPr/>
          </p:nvGrpSpPr>
          <p:grpSpPr>
            <a:xfrm>
              <a:off x="6757987" y="2062460"/>
              <a:ext cx="4772025" cy="699790"/>
              <a:chOff x="6343650" y="3110210"/>
              <a:chExt cx="4772025" cy="699790"/>
            </a:xfrm>
          </p:grpSpPr>
          <p:sp>
            <p:nvSpPr>
              <p:cNvPr id="50" name="직사각형 49"/>
              <p:cNvSpPr/>
              <p:nvPr/>
            </p:nvSpPr>
            <p:spPr>
              <a:xfrm>
                <a:off x="6543675" y="3110210"/>
                <a:ext cx="4572000" cy="646331"/>
              </a:xfrm>
              <a:prstGeom prst="rect">
                <a:avLst/>
              </a:prstGeom>
            </p:spPr>
            <p:txBody>
              <a:bodyPr>
                <a:spAutoFit/>
              </a:bodyPr>
              <a:lstStyle/>
              <a:p>
                <a:pPr>
                  <a:lnSpc>
                    <a:spcPct val="150000"/>
                  </a:lnSpc>
                </a:pPr>
                <a:r>
                  <a:rPr lang="en-US" altLang="ko-KR" sz="1200" dirty="0" err="1" smtClean="0">
                    <a:latin typeface="맑은 고딕" pitchFamily="50" charset="-127"/>
                    <a:ea typeface="맑은 고딕" pitchFamily="50" charset="-127"/>
                  </a:rPr>
                  <a:t>iOS</a:t>
                </a:r>
                <a:r>
                  <a:rPr lang="en-US" altLang="ko-KR" sz="1200" dirty="0" smtClean="0">
                    <a:latin typeface="맑은 고딕" pitchFamily="50" charset="-127"/>
                    <a:ea typeface="맑은 고딕" pitchFamily="50" charset="-127"/>
                  </a:rPr>
                  <a:t>, Android OS </a:t>
                </a:r>
                <a:r>
                  <a:rPr lang="ko-KR" altLang="en-US" sz="1200" dirty="0" smtClean="0">
                    <a:latin typeface="맑은 고딕" pitchFamily="50" charset="-127"/>
                    <a:ea typeface="맑은 고딕" pitchFamily="50" charset="-127"/>
                  </a:rPr>
                  <a:t>동시 구현</a:t>
                </a:r>
              </a:p>
              <a:p>
                <a:pPr>
                  <a:lnSpc>
                    <a:spcPct val="150000"/>
                  </a:lnSpc>
                </a:pPr>
                <a:r>
                  <a:rPr lang="ko-KR" altLang="en-US" sz="1200" dirty="0" smtClean="0">
                    <a:latin typeface="맑은 고딕" pitchFamily="50" charset="-127"/>
                    <a:ea typeface="맑은 고딕" pitchFamily="50" charset="-127"/>
                  </a:rPr>
                  <a:t>다양한 해상도 지원</a:t>
                </a:r>
                <a:endParaRPr lang="ko-KR" altLang="en-US" sz="1200" dirty="0">
                  <a:latin typeface="맑은 고딕" pitchFamily="50" charset="-127"/>
                  <a:ea typeface="맑은 고딕" pitchFamily="50" charset="-127"/>
                </a:endParaRPr>
              </a:p>
            </p:txBody>
          </p:sp>
          <p:sp>
            <p:nvSpPr>
              <p:cNvPr id="53" name="직사각형 52"/>
              <p:cNvSpPr/>
              <p:nvPr/>
            </p:nvSpPr>
            <p:spPr>
              <a:xfrm>
                <a:off x="6343650" y="3348335"/>
                <a:ext cx="409575" cy="461665"/>
              </a:xfrm>
              <a:prstGeom prst="rect">
                <a:avLst/>
              </a:prstGeom>
            </p:spPr>
            <p:txBody>
              <a:bodyPr wrap="square">
                <a:spAutoFit/>
              </a:bodyPr>
              <a:lstStyle/>
              <a:p>
                <a:pPr>
                  <a:lnSpc>
                    <a:spcPct val="150000"/>
                  </a:lnSpc>
                  <a:buFont typeface="Wingdings" pitchFamily="2" charset="2"/>
                  <a:buChar char="ü"/>
                </a:pPr>
                <a:r>
                  <a:rPr lang="en-US" altLang="ko-KR" sz="1600" dirty="0" smtClean="0">
                    <a:solidFill>
                      <a:srgbClr val="007FDE"/>
                    </a:solidFill>
                    <a:latin typeface="맑은 고딕" pitchFamily="50" charset="-127"/>
                    <a:ea typeface="맑은 고딕" pitchFamily="50" charset="-127"/>
                  </a:rPr>
                  <a:t> </a:t>
                </a:r>
                <a:endParaRPr lang="ko-KR" altLang="en-US" sz="1600" dirty="0">
                  <a:solidFill>
                    <a:srgbClr val="007FDE"/>
                  </a:solidFill>
                  <a:latin typeface="맑은 고딕" pitchFamily="50" charset="-127"/>
                  <a:ea typeface="맑은 고딕" pitchFamily="50" charset="-127"/>
                </a:endParaRPr>
              </a:p>
            </p:txBody>
          </p:sp>
        </p:grpSp>
      </p:grpSp>
      <p:sp>
        <p:nvSpPr>
          <p:cNvPr id="44" name="Title 1"/>
          <p:cNvSpPr>
            <a:spLocks noGrp="1"/>
          </p:cNvSpPr>
          <p:nvPr>
            <p:ph type="title"/>
          </p:nvPr>
        </p:nvSpPr>
        <p:spPr>
          <a:xfrm>
            <a:off x="323850" y="323850"/>
            <a:ext cx="8496300" cy="755650"/>
          </a:xfrm>
        </p:spPr>
        <p:txBody>
          <a:bodyPr/>
          <a:lstStyle/>
          <a:p>
            <a:pPr eaLnBrk="1" hangingPunct="1"/>
            <a:r>
              <a:rPr lang="en-US" altLang="ko-KR" dirty="0" smtClean="0">
                <a:latin typeface="맑은 고딕" pitchFamily="50" charset="-127"/>
                <a:ea typeface="맑은 고딕" pitchFamily="50" charset="-127"/>
              </a:rPr>
              <a:t>POM</a:t>
            </a:r>
            <a:r>
              <a:rPr lang="ko-KR" altLang="en-US" dirty="0" smtClean="0">
                <a:latin typeface="맑은 고딕" pitchFamily="50" charset="-127"/>
                <a:ea typeface="맑은 고딕" pitchFamily="50" charset="-127"/>
              </a:rPr>
              <a:t>이란</a:t>
            </a:r>
            <a:r>
              <a:rPr lang="en-US" altLang="ko-KR" dirty="0" smtClean="0">
                <a:latin typeface="맑은 고딕" pitchFamily="50" charset="-127"/>
                <a:ea typeface="맑은 고딕" pitchFamily="50" charset="-127"/>
              </a:rPr>
              <a:t>?</a:t>
            </a:r>
            <a:endParaRPr lang="en-GB" altLang="ko-KR" dirty="0" smtClean="0">
              <a:solidFill>
                <a:srgbClr val="FF0000"/>
              </a:solidFill>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23850" y="12319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323850" y="323850"/>
            <a:ext cx="8496300" cy="755650"/>
          </a:xfrm>
        </p:spPr>
        <p:txBody>
          <a:bodyPr/>
          <a:lstStyle/>
          <a:p>
            <a:pPr eaLnBrk="1" hangingPunct="1"/>
            <a:r>
              <a:rPr lang="en-US" altLang="ko-KR" smtClean="0">
                <a:latin typeface="맑은 고딕" pitchFamily="50" charset="-127"/>
                <a:ea typeface="맑은 고딕" pitchFamily="50" charset="-127"/>
              </a:rPr>
              <a:t>POM </a:t>
            </a:r>
            <a:r>
              <a:rPr lang="ko-KR" altLang="en-US" smtClean="0">
                <a:latin typeface="맑은 고딕" pitchFamily="50" charset="-127"/>
                <a:ea typeface="맑은 고딕" pitchFamily="50" charset="-127"/>
              </a:rPr>
              <a:t>구성 </a:t>
            </a:r>
            <a:r>
              <a:rPr lang="en-US" altLang="ko-KR" smtClean="0">
                <a:latin typeface="맑은 고딕" pitchFamily="50" charset="-127"/>
                <a:ea typeface="맑은 고딕" pitchFamily="50" charset="-127"/>
              </a:rPr>
              <a:t>– process flow</a:t>
            </a:r>
            <a:endParaRPr lang="en-GB" altLang="ko-KR" dirty="0" smtClean="0">
              <a:solidFill>
                <a:srgbClr val="FF0000"/>
              </a:solidFill>
              <a:latin typeface="맑은 고딕" pitchFamily="50" charset="-127"/>
              <a:ea typeface="맑은 고딕" pitchFamily="50" charset="-127"/>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1404938"/>
            <a:ext cx="68199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119441"/>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3" descr="blue.png"/>
          <p:cNvPicPr>
            <a:picLocks noChangeAspect="1"/>
          </p:cNvPicPr>
          <p:nvPr/>
        </p:nvPicPr>
        <p:blipFill>
          <a:blip r:embed="rId7" cstate="print"/>
          <a:srcRect b="-1241"/>
          <a:stretch>
            <a:fillRect/>
          </a:stretch>
        </p:blipFill>
        <p:spPr bwMode="auto">
          <a:xfrm>
            <a:off x="508000" y="1003300"/>
            <a:ext cx="8445500" cy="6091238"/>
          </a:xfrm>
          <a:prstGeom prst="rect">
            <a:avLst/>
          </a:prstGeom>
          <a:noFill/>
          <a:ln w="9525">
            <a:noFill/>
            <a:miter lim="800000"/>
            <a:headEnd/>
            <a:tailEnd/>
          </a:ln>
        </p:spPr>
      </p:pic>
      <p:sp>
        <p:nvSpPr>
          <p:cNvPr id="44" name="Title 1"/>
          <p:cNvSpPr>
            <a:spLocks noGrp="1"/>
          </p:cNvSpPr>
          <p:nvPr>
            <p:ph type="title"/>
          </p:nvPr>
        </p:nvSpPr>
        <p:spPr>
          <a:xfrm>
            <a:off x="323850" y="323850"/>
            <a:ext cx="8496300" cy="755650"/>
          </a:xfrm>
        </p:spPr>
        <p:txBody>
          <a:bodyPr/>
          <a:lstStyle/>
          <a:p>
            <a:pPr eaLnBrk="1" hangingPunct="1"/>
            <a:r>
              <a:rPr lang="en-US" altLang="ko-KR" dirty="0" smtClean="0">
                <a:latin typeface="맑은 고딕" pitchFamily="50" charset="-127"/>
                <a:ea typeface="맑은 고딕" pitchFamily="50" charset="-127"/>
              </a:rPr>
              <a:t>POM </a:t>
            </a:r>
            <a:r>
              <a:rPr lang="ko-KR" altLang="en-US" dirty="0" smtClean="0">
                <a:latin typeface="맑은 고딕" pitchFamily="50" charset="-127"/>
                <a:ea typeface="맑은 고딕" pitchFamily="50" charset="-127"/>
              </a:rPr>
              <a:t>구성</a:t>
            </a:r>
            <a:endParaRPr lang="en-GB" altLang="ko-KR" dirty="0" smtClean="0">
              <a:solidFill>
                <a:srgbClr val="FF0000"/>
              </a:solidFill>
              <a:latin typeface="맑은 고딕" pitchFamily="50" charset="-127"/>
              <a:ea typeface="맑은 고딕" pitchFamily="50" charset="-127"/>
            </a:endParaRPr>
          </a:p>
        </p:txBody>
      </p:sp>
      <p:grpSp>
        <p:nvGrpSpPr>
          <p:cNvPr id="43" name="그룹 21"/>
          <p:cNvGrpSpPr>
            <a:grpSpLocks/>
          </p:cNvGrpSpPr>
          <p:nvPr/>
        </p:nvGrpSpPr>
        <p:grpSpPr bwMode="auto">
          <a:xfrm>
            <a:off x="3460750" y="2873375"/>
            <a:ext cx="2166938" cy="1962150"/>
            <a:chOff x="3395663" y="2697163"/>
            <a:chExt cx="2166837" cy="1962619"/>
          </a:xfrm>
        </p:grpSpPr>
        <p:sp>
          <p:nvSpPr>
            <p:cNvPr id="46" name="Rounded Rectangle 13"/>
            <p:cNvSpPr/>
            <p:nvPr/>
          </p:nvSpPr>
          <p:spPr>
            <a:xfrm>
              <a:off x="3395663" y="2697163"/>
              <a:ext cx="2166837" cy="1962619"/>
            </a:xfrm>
            <a:prstGeom prst="roundRect">
              <a:avLst>
                <a:gd name="adj" fmla="val 4681"/>
              </a:avLst>
            </a:prstGeom>
            <a:solidFill>
              <a:srgbClr val="FFFFFF">
                <a:lumMod val="95000"/>
              </a:srgbClr>
            </a:solidFill>
            <a:ln w="10000" cap="flat" cmpd="sng" algn="ctr">
              <a:noFill/>
              <a:prstDash val="solid"/>
            </a:ln>
            <a:effectLst>
              <a:outerShdw blurRad="38100" dist="30000" dir="5400000" rotWithShape="0">
                <a:srgbClr val="000000">
                  <a:alpha val="45000"/>
                </a:srgbClr>
              </a:outerShdw>
            </a:effectLst>
          </p:spPr>
          <p:txBody>
            <a:bodyPr anchor="ctr"/>
            <a:lstStyle/>
            <a:p>
              <a:pPr algn="ctr" fontAlgn="auto">
                <a:spcBef>
                  <a:spcPts val="0"/>
                </a:spcBef>
                <a:spcAft>
                  <a:spcPts val="0"/>
                </a:spcAft>
                <a:defRPr/>
              </a:pPr>
              <a:endParaRPr lang="en-US" altLang="ko-KR" kern="0">
                <a:solidFill>
                  <a:srgbClr val="FFFFFF"/>
                </a:solidFill>
                <a:latin typeface="Arial"/>
                <a:ea typeface="굴림" charset="-127"/>
              </a:endParaRPr>
            </a:p>
          </p:txBody>
        </p:sp>
        <p:sp>
          <p:nvSpPr>
            <p:cNvPr id="48" name="Rounded Rectangle 14"/>
            <p:cNvSpPr/>
            <p:nvPr/>
          </p:nvSpPr>
          <p:spPr>
            <a:xfrm>
              <a:off x="3521070" y="2800376"/>
              <a:ext cx="1930310" cy="1738727"/>
            </a:xfrm>
            <a:prstGeom prst="roundRect">
              <a:avLst>
                <a:gd name="adj" fmla="val 2664"/>
              </a:avLst>
            </a:prstGeom>
            <a:solidFill>
              <a:srgbClr val="FFFFFF"/>
            </a:solidFill>
            <a:ln w="10000" cap="flat" cmpd="sng" algn="ctr">
              <a:noFill/>
              <a:prstDash val="solid"/>
            </a:ln>
            <a:effectLst>
              <a:outerShdw blurRad="38100" dist="30000" dir="5400000" rotWithShape="0">
                <a:srgbClr val="000000">
                  <a:alpha val="45000"/>
                </a:srgbClr>
              </a:outerShdw>
            </a:effectLst>
          </p:spPr>
          <p:txBody>
            <a:bodyPr anchor="ctr"/>
            <a:lstStyle/>
            <a:p>
              <a:pPr algn="ctr" fontAlgn="auto">
                <a:spcBef>
                  <a:spcPts val="0"/>
                </a:spcBef>
                <a:spcAft>
                  <a:spcPts val="0"/>
                </a:spcAft>
                <a:defRPr/>
              </a:pPr>
              <a:endParaRPr lang="en-US" altLang="ko-KR" kern="0">
                <a:solidFill>
                  <a:srgbClr val="FFFFFF"/>
                </a:solidFill>
                <a:latin typeface="Arial"/>
                <a:ea typeface="굴림" charset="-127"/>
              </a:endParaRPr>
            </a:p>
          </p:txBody>
        </p:sp>
        <p:sp>
          <p:nvSpPr>
            <p:cNvPr id="49" name="TextBox 48"/>
            <p:cNvSpPr txBox="1"/>
            <p:nvPr/>
          </p:nvSpPr>
          <p:spPr>
            <a:xfrm>
              <a:off x="3756009" y="4148485"/>
              <a:ext cx="1569964" cy="246122"/>
            </a:xfrm>
            <a:prstGeom prst="rect">
              <a:avLst/>
            </a:prstGeom>
            <a:noFill/>
          </p:spPr>
          <p:txBody>
            <a:bodyPr>
              <a:spAutoFit/>
            </a:bodyPr>
            <a:lstStyle/>
            <a:p>
              <a:pPr algn="ctr" fontAlgn="auto">
                <a:spcBef>
                  <a:spcPts val="0"/>
                </a:spcBef>
                <a:spcAft>
                  <a:spcPts val="0"/>
                </a:spcAft>
                <a:defRPr/>
              </a:pPr>
              <a:r>
                <a:rPr lang="en-US" sz="1000" b="1" dirty="0">
                  <a:solidFill>
                    <a:srgbClr val="000000"/>
                  </a:solidFill>
                  <a:latin typeface="Arial"/>
                  <a:cs typeface="+mn-cs"/>
                </a:rPr>
                <a:t>SAP Mobile Platform</a:t>
              </a:r>
            </a:p>
          </p:txBody>
        </p:sp>
        <p:pic>
          <p:nvPicPr>
            <p:cNvPr id="51" name="Picture 117" descr="blue.png"/>
            <p:cNvPicPr>
              <a:picLocks noChangeAspect="1"/>
            </p:cNvPicPr>
            <p:nvPr/>
          </p:nvPicPr>
          <p:blipFill>
            <a:blip r:embed="rId7" cstate="print"/>
            <a:srcRect l="19193" r="18713" b="32210"/>
            <a:stretch>
              <a:fillRect/>
            </a:stretch>
          </p:blipFill>
          <p:spPr bwMode="auto">
            <a:xfrm>
              <a:off x="3518989" y="2827120"/>
              <a:ext cx="1926814" cy="983962"/>
            </a:xfrm>
            <a:prstGeom prst="rect">
              <a:avLst/>
            </a:prstGeom>
            <a:noFill/>
            <a:ln w="9525">
              <a:noFill/>
              <a:miter lim="800000"/>
              <a:headEnd/>
              <a:tailEnd/>
            </a:ln>
          </p:spPr>
        </p:pic>
        <p:pic>
          <p:nvPicPr>
            <p:cNvPr id="54" name="Picture 115" descr="sap_plat.png"/>
            <p:cNvPicPr>
              <a:picLocks noChangeAspect="1"/>
            </p:cNvPicPr>
            <p:nvPr/>
          </p:nvPicPr>
          <p:blipFill>
            <a:blip r:embed="rId8" cstate="print"/>
            <a:srcRect/>
            <a:stretch>
              <a:fillRect/>
            </a:stretch>
          </p:blipFill>
          <p:spPr bwMode="auto">
            <a:xfrm>
              <a:off x="3883665" y="3007469"/>
              <a:ext cx="1156354" cy="1156354"/>
            </a:xfrm>
            <a:prstGeom prst="rect">
              <a:avLst/>
            </a:prstGeom>
            <a:noFill/>
            <a:ln w="9525">
              <a:noFill/>
              <a:miter lim="800000"/>
              <a:headEnd/>
              <a:tailEnd/>
            </a:ln>
          </p:spPr>
        </p:pic>
        <p:sp>
          <p:nvSpPr>
            <p:cNvPr id="55" name="TextBox 54"/>
            <p:cNvSpPr txBox="1"/>
            <p:nvPr/>
          </p:nvSpPr>
          <p:spPr>
            <a:xfrm>
              <a:off x="4589407" y="2771794"/>
              <a:ext cx="846099" cy="308049"/>
            </a:xfrm>
            <a:prstGeom prst="rect">
              <a:avLst/>
            </a:prstGeom>
            <a:noFill/>
          </p:spPr>
          <p:txBody>
            <a:bodyPr>
              <a:spAutoFit/>
            </a:bodyPr>
            <a:lstStyle/>
            <a:p>
              <a:pPr algn="r" fontAlgn="auto">
                <a:spcBef>
                  <a:spcPts val="0"/>
                </a:spcBef>
                <a:spcAft>
                  <a:spcPts val="0"/>
                </a:spcAft>
                <a:defRPr/>
              </a:pPr>
              <a:r>
                <a:rPr lang="en-US" sz="1400" b="1">
                  <a:solidFill>
                    <a:schemeClr val="tx2"/>
                  </a:solidFill>
                  <a:latin typeface="Arial"/>
                  <a:cs typeface="+mn-cs"/>
                </a:rPr>
                <a:t>Korea</a:t>
              </a:r>
              <a:endParaRPr lang="en-US" sz="1400" b="1" dirty="0">
                <a:solidFill>
                  <a:schemeClr val="tx2"/>
                </a:solidFill>
                <a:latin typeface="Arial"/>
                <a:cs typeface="+mn-cs"/>
              </a:endParaRPr>
            </a:p>
          </p:txBody>
        </p:sp>
      </p:grpSp>
      <p:grpSp>
        <p:nvGrpSpPr>
          <p:cNvPr id="56" name="그룹 24"/>
          <p:cNvGrpSpPr>
            <a:grpSpLocks/>
          </p:cNvGrpSpPr>
          <p:nvPr/>
        </p:nvGrpSpPr>
        <p:grpSpPr bwMode="auto">
          <a:xfrm>
            <a:off x="366713" y="2871788"/>
            <a:ext cx="2165350" cy="1962150"/>
            <a:chOff x="585407" y="1415784"/>
            <a:chExt cx="2166837" cy="1962619"/>
          </a:xfrm>
        </p:grpSpPr>
        <p:sp>
          <p:nvSpPr>
            <p:cNvPr id="57" name="Rounded Rectangle 13"/>
            <p:cNvSpPr/>
            <p:nvPr/>
          </p:nvSpPr>
          <p:spPr>
            <a:xfrm>
              <a:off x="585407" y="1415784"/>
              <a:ext cx="2166837" cy="1962619"/>
            </a:xfrm>
            <a:prstGeom prst="roundRect">
              <a:avLst>
                <a:gd name="adj" fmla="val 4681"/>
              </a:avLst>
            </a:prstGeom>
            <a:solidFill>
              <a:srgbClr val="FFFFFF">
                <a:lumMod val="95000"/>
              </a:srgbClr>
            </a:solidFill>
            <a:ln w="10000" cap="flat" cmpd="sng" algn="ctr">
              <a:noFill/>
              <a:prstDash val="solid"/>
            </a:ln>
            <a:effectLst>
              <a:outerShdw blurRad="38100" dist="30000" dir="5400000" rotWithShape="0">
                <a:srgbClr val="000000">
                  <a:alpha val="45000"/>
                </a:srgbClr>
              </a:outerShdw>
            </a:effectLst>
          </p:spPr>
          <p:txBody>
            <a:bodyPr anchor="ctr"/>
            <a:lstStyle/>
            <a:p>
              <a:pPr algn="ctr" fontAlgn="auto">
                <a:spcBef>
                  <a:spcPts val="0"/>
                </a:spcBef>
                <a:spcAft>
                  <a:spcPts val="0"/>
                </a:spcAft>
                <a:defRPr/>
              </a:pPr>
              <a:endParaRPr lang="en-US" altLang="ko-KR" kern="0">
                <a:solidFill>
                  <a:srgbClr val="FFFFFF"/>
                </a:solidFill>
                <a:latin typeface="Arial"/>
                <a:ea typeface="굴림" charset="-127"/>
              </a:endParaRPr>
            </a:p>
          </p:txBody>
        </p:sp>
        <p:sp>
          <p:nvSpPr>
            <p:cNvPr id="58" name="TextBox 57"/>
            <p:cNvSpPr txBox="1"/>
            <p:nvPr/>
          </p:nvSpPr>
          <p:spPr>
            <a:xfrm>
              <a:off x="914245" y="1460245"/>
              <a:ext cx="1791930" cy="308049"/>
            </a:xfrm>
            <a:prstGeom prst="rect">
              <a:avLst/>
            </a:prstGeom>
            <a:noFill/>
          </p:spPr>
          <p:txBody>
            <a:bodyPr>
              <a:spAutoFit/>
            </a:bodyPr>
            <a:lstStyle/>
            <a:p>
              <a:pPr algn="r" fontAlgn="auto">
                <a:spcBef>
                  <a:spcPts val="0"/>
                </a:spcBef>
                <a:spcAft>
                  <a:spcPts val="0"/>
                </a:spcAft>
                <a:defRPr/>
              </a:pPr>
              <a:r>
                <a:rPr lang="en-US" sz="1400" b="1" dirty="0" smtClean="0">
                  <a:solidFill>
                    <a:schemeClr val="tx2"/>
                  </a:solidFill>
                  <a:latin typeface="Arial"/>
                  <a:cs typeface="+mn-cs"/>
                </a:rPr>
                <a:t>Plant 1</a:t>
              </a:r>
              <a:endParaRPr lang="en-US" sz="1400" b="1" dirty="0">
                <a:solidFill>
                  <a:schemeClr val="tx2"/>
                </a:solidFill>
                <a:latin typeface="Arial"/>
                <a:cs typeface="+mn-cs"/>
              </a:endParaRPr>
            </a:p>
          </p:txBody>
        </p:sp>
      </p:grpSp>
      <p:grpSp>
        <p:nvGrpSpPr>
          <p:cNvPr id="59" name="그룹 25"/>
          <p:cNvGrpSpPr>
            <a:grpSpLocks/>
          </p:cNvGrpSpPr>
          <p:nvPr/>
        </p:nvGrpSpPr>
        <p:grpSpPr bwMode="auto">
          <a:xfrm>
            <a:off x="6561138" y="2870200"/>
            <a:ext cx="2166937" cy="1962150"/>
            <a:chOff x="585407" y="1415784"/>
            <a:chExt cx="2166837" cy="1962619"/>
          </a:xfrm>
        </p:grpSpPr>
        <p:sp>
          <p:nvSpPr>
            <p:cNvPr id="60" name="Rounded Rectangle 13"/>
            <p:cNvSpPr/>
            <p:nvPr/>
          </p:nvSpPr>
          <p:spPr>
            <a:xfrm>
              <a:off x="585407" y="1415784"/>
              <a:ext cx="2166837" cy="1962619"/>
            </a:xfrm>
            <a:prstGeom prst="roundRect">
              <a:avLst>
                <a:gd name="adj" fmla="val 4681"/>
              </a:avLst>
            </a:prstGeom>
            <a:solidFill>
              <a:srgbClr val="FFFFFF">
                <a:lumMod val="95000"/>
              </a:srgbClr>
            </a:solidFill>
            <a:ln w="10000" cap="flat" cmpd="sng" algn="ctr">
              <a:noFill/>
              <a:prstDash val="solid"/>
            </a:ln>
            <a:effectLst>
              <a:outerShdw blurRad="38100" dist="30000" dir="5400000" rotWithShape="0">
                <a:srgbClr val="000000">
                  <a:alpha val="45000"/>
                </a:srgbClr>
              </a:outerShdw>
            </a:effectLst>
          </p:spPr>
          <p:txBody>
            <a:bodyPr anchor="ctr"/>
            <a:lstStyle/>
            <a:p>
              <a:pPr algn="ctr" fontAlgn="auto">
                <a:spcBef>
                  <a:spcPts val="0"/>
                </a:spcBef>
                <a:spcAft>
                  <a:spcPts val="0"/>
                </a:spcAft>
                <a:defRPr/>
              </a:pPr>
              <a:endParaRPr lang="en-US" altLang="ko-KR" kern="0">
                <a:solidFill>
                  <a:srgbClr val="FFFFFF"/>
                </a:solidFill>
                <a:latin typeface="Arial"/>
                <a:ea typeface="굴림" charset="-127"/>
              </a:endParaRPr>
            </a:p>
          </p:txBody>
        </p:sp>
        <p:sp>
          <p:nvSpPr>
            <p:cNvPr id="61" name="TextBox 60"/>
            <p:cNvSpPr txBox="1"/>
            <p:nvPr/>
          </p:nvSpPr>
          <p:spPr>
            <a:xfrm>
              <a:off x="914004" y="1460245"/>
              <a:ext cx="1790617" cy="308049"/>
            </a:xfrm>
            <a:prstGeom prst="rect">
              <a:avLst/>
            </a:prstGeom>
            <a:noFill/>
          </p:spPr>
          <p:txBody>
            <a:bodyPr>
              <a:spAutoFit/>
            </a:bodyPr>
            <a:lstStyle/>
            <a:p>
              <a:pPr algn="r" fontAlgn="auto">
                <a:spcBef>
                  <a:spcPts val="0"/>
                </a:spcBef>
                <a:spcAft>
                  <a:spcPts val="0"/>
                </a:spcAft>
                <a:defRPr/>
              </a:pPr>
              <a:r>
                <a:rPr lang="en-US" sz="1400" b="1" dirty="0" smtClean="0">
                  <a:solidFill>
                    <a:schemeClr val="tx2"/>
                  </a:solidFill>
                  <a:latin typeface="Arial"/>
                  <a:cs typeface="+mn-cs"/>
                </a:rPr>
                <a:t> Plant 2</a:t>
              </a:r>
              <a:endParaRPr lang="en-US" sz="1400" b="1" dirty="0">
                <a:solidFill>
                  <a:schemeClr val="tx2"/>
                </a:solidFill>
                <a:latin typeface="Arial"/>
                <a:cs typeface="+mn-cs"/>
              </a:endParaRPr>
            </a:p>
          </p:txBody>
        </p:sp>
      </p:grpSp>
      <p:grpSp>
        <p:nvGrpSpPr>
          <p:cNvPr id="62" name="그룹 33"/>
          <p:cNvGrpSpPr>
            <a:grpSpLocks/>
          </p:cNvGrpSpPr>
          <p:nvPr/>
        </p:nvGrpSpPr>
        <p:grpSpPr bwMode="auto">
          <a:xfrm>
            <a:off x="565150" y="3435350"/>
            <a:ext cx="568325" cy="1022350"/>
            <a:chOff x="5490608" y="4620732"/>
            <a:chExt cx="476250" cy="857250"/>
          </a:xfrm>
        </p:grpSpPr>
        <p:pic>
          <p:nvPicPr>
            <p:cNvPr id="63" name="Picture 30" descr="iphone4.png"/>
            <p:cNvPicPr>
              <a:picLocks noChangeAspect="1"/>
            </p:cNvPicPr>
            <p:nvPr/>
          </p:nvPicPr>
          <p:blipFill>
            <a:blip r:embed="rId9" cstate="print"/>
            <a:srcRect/>
            <a:stretch>
              <a:fillRect/>
            </a:stretch>
          </p:blipFill>
          <p:spPr bwMode="auto">
            <a:xfrm>
              <a:off x="5490608" y="4620732"/>
              <a:ext cx="476250" cy="857250"/>
            </a:xfrm>
            <a:prstGeom prst="rect">
              <a:avLst/>
            </a:prstGeom>
            <a:noFill/>
            <a:ln w="9525">
              <a:noFill/>
              <a:miter lim="800000"/>
              <a:headEnd/>
              <a:tailEnd/>
            </a:ln>
          </p:spPr>
        </p:pic>
        <p:pic>
          <p:nvPicPr>
            <p:cNvPr id="64" name="Picture 2" descr="C:\Users\kimsongok\Documents\네이트온 받은 파일\Gmail\Screenshot_2013-01-15-15-18-12.png"/>
            <p:cNvPicPr>
              <a:picLocks noChangeAspect="1" noChangeArrowheads="1"/>
            </p:cNvPicPr>
            <p:nvPr/>
          </p:nvPicPr>
          <p:blipFill>
            <a:blip r:embed="rId10" cstate="print"/>
            <a:srcRect/>
            <a:stretch>
              <a:fillRect/>
            </a:stretch>
          </p:blipFill>
          <p:spPr bwMode="auto">
            <a:xfrm>
              <a:off x="5530517" y="4668653"/>
              <a:ext cx="392441" cy="696183"/>
            </a:xfrm>
            <a:prstGeom prst="rect">
              <a:avLst/>
            </a:prstGeom>
            <a:solidFill>
              <a:schemeClr val="tx1">
                <a:alpha val="50000"/>
              </a:schemeClr>
            </a:solidFill>
            <a:effectLst>
              <a:outerShdw blurRad="50800" dist="38100" dir="5400000" algn="t" rotWithShape="0">
                <a:prstClr val="black">
                  <a:alpha val="40000"/>
                </a:prstClr>
              </a:outerShdw>
            </a:effectLst>
          </p:spPr>
        </p:pic>
      </p:grpSp>
      <p:sp>
        <p:nvSpPr>
          <p:cNvPr id="65" name="Left-Right Arrow 14"/>
          <p:cNvSpPr/>
          <p:nvPr>
            <p:custDataLst>
              <p:tags r:id="rId1"/>
            </p:custDataLst>
          </p:nvPr>
        </p:nvSpPr>
        <p:spPr bwMode="gray">
          <a:xfrm>
            <a:off x="5680075" y="3740150"/>
            <a:ext cx="844550" cy="295275"/>
          </a:xfrm>
          <a:prstGeom prst="leftRightArrow">
            <a:avLst/>
          </a:prstGeom>
          <a:solidFill>
            <a:schemeClr val="tx1"/>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anchor="ctr"/>
          <a:lstStyle/>
          <a:p>
            <a:pPr algn="ctr">
              <a:spcBef>
                <a:spcPct val="50000"/>
              </a:spcBef>
              <a:buClr>
                <a:srgbClr val="F0AB00"/>
              </a:buClr>
              <a:buSzPct val="80000"/>
              <a:defRPr/>
            </a:pPr>
            <a:r>
              <a:rPr lang="en-US" sz="900">
                <a:solidFill>
                  <a:srgbClr val="FFFFFF"/>
                </a:solidFill>
                <a:ea typeface="Arial Unicode MS" pitchFamily="34" charset="-128"/>
                <a:cs typeface="Arial Unicode MS" pitchFamily="34" charset="-128"/>
              </a:rPr>
              <a:t>Internet</a:t>
            </a:r>
          </a:p>
        </p:txBody>
      </p:sp>
      <p:grpSp>
        <p:nvGrpSpPr>
          <p:cNvPr id="66" name="그룹 33"/>
          <p:cNvGrpSpPr>
            <a:grpSpLocks/>
          </p:cNvGrpSpPr>
          <p:nvPr/>
        </p:nvGrpSpPr>
        <p:grpSpPr bwMode="auto">
          <a:xfrm>
            <a:off x="7956550" y="3397250"/>
            <a:ext cx="568325" cy="1022350"/>
            <a:chOff x="5490608" y="4620732"/>
            <a:chExt cx="476250" cy="857250"/>
          </a:xfrm>
        </p:grpSpPr>
        <p:pic>
          <p:nvPicPr>
            <p:cNvPr id="67" name="Picture 30" descr="iphone4.png"/>
            <p:cNvPicPr>
              <a:picLocks noChangeAspect="1"/>
            </p:cNvPicPr>
            <p:nvPr/>
          </p:nvPicPr>
          <p:blipFill>
            <a:blip r:embed="rId9" cstate="print"/>
            <a:srcRect/>
            <a:stretch>
              <a:fillRect/>
            </a:stretch>
          </p:blipFill>
          <p:spPr bwMode="auto">
            <a:xfrm>
              <a:off x="5490608" y="4620732"/>
              <a:ext cx="476250" cy="857250"/>
            </a:xfrm>
            <a:prstGeom prst="rect">
              <a:avLst/>
            </a:prstGeom>
            <a:noFill/>
            <a:ln w="9525">
              <a:noFill/>
              <a:miter lim="800000"/>
              <a:headEnd/>
              <a:tailEnd/>
            </a:ln>
          </p:spPr>
        </p:pic>
        <p:pic>
          <p:nvPicPr>
            <p:cNvPr id="68" name="Picture 2" descr="C:\Users\kimsongok\Documents\네이트온 받은 파일\Gmail\Screenshot_2013-01-15-15-18-12.png"/>
            <p:cNvPicPr>
              <a:picLocks noChangeAspect="1" noChangeArrowheads="1"/>
            </p:cNvPicPr>
            <p:nvPr/>
          </p:nvPicPr>
          <p:blipFill>
            <a:blip r:embed="rId10" cstate="print"/>
            <a:srcRect/>
            <a:stretch>
              <a:fillRect/>
            </a:stretch>
          </p:blipFill>
          <p:spPr bwMode="auto">
            <a:xfrm>
              <a:off x="5530517" y="4668653"/>
              <a:ext cx="392441" cy="696183"/>
            </a:xfrm>
            <a:prstGeom prst="rect">
              <a:avLst/>
            </a:prstGeom>
            <a:solidFill>
              <a:schemeClr val="tx1">
                <a:alpha val="50000"/>
              </a:schemeClr>
            </a:solidFill>
            <a:effectLst>
              <a:outerShdw blurRad="50800" dist="38100" dir="5400000" algn="t" rotWithShape="0">
                <a:prstClr val="black">
                  <a:alpha val="40000"/>
                </a:prstClr>
              </a:outerShdw>
            </a:effectLst>
          </p:spPr>
        </p:pic>
      </p:grpSp>
      <p:sp>
        <p:nvSpPr>
          <p:cNvPr id="69" name="Left-Right Arrow 14"/>
          <p:cNvSpPr/>
          <p:nvPr>
            <p:custDataLst>
              <p:tags r:id="rId2"/>
            </p:custDataLst>
          </p:nvPr>
        </p:nvSpPr>
        <p:spPr bwMode="gray">
          <a:xfrm>
            <a:off x="2574925" y="3740150"/>
            <a:ext cx="844550" cy="295275"/>
          </a:xfrm>
          <a:prstGeom prst="leftRightArrow">
            <a:avLst/>
          </a:prstGeom>
          <a:solidFill>
            <a:schemeClr val="tx1"/>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90000" tIns="72000" rIns="90000" bIns="72000" anchor="ctr"/>
          <a:lstStyle/>
          <a:p>
            <a:pPr algn="ctr">
              <a:spcBef>
                <a:spcPct val="50000"/>
              </a:spcBef>
              <a:buClr>
                <a:srgbClr val="F0AB00"/>
              </a:buClr>
              <a:buSzPct val="80000"/>
              <a:defRPr/>
            </a:pPr>
            <a:r>
              <a:rPr lang="en-US" sz="900">
                <a:solidFill>
                  <a:srgbClr val="FFFFFF"/>
                </a:solidFill>
                <a:ea typeface="Arial Unicode MS" pitchFamily="34" charset="-128"/>
                <a:cs typeface="Arial Unicode MS" pitchFamily="34" charset="-128"/>
              </a:rPr>
              <a:t>Internet</a:t>
            </a:r>
          </a:p>
        </p:txBody>
      </p:sp>
      <p:pic>
        <p:nvPicPr>
          <p:cNvPr id="70" name="Picture 12" descr="globe2.png"/>
          <p:cNvPicPr>
            <a:picLocks noChangeAspect="1"/>
          </p:cNvPicPr>
          <p:nvPr/>
        </p:nvPicPr>
        <p:blipFill>
          <a:blip r:embed="rId11" cstate="print"/>
          <a:srcRect b="53801"/>
          <a:stretch>
            <a:fillRect/>
          </a:stretch>
        </p:blipFill>
        <p:spPr>
          <a:xfrm>
            <a:off x="1581150" y="3667231"/>
            <a:ext cx="1288363" cy="385136"/>
          </a:xfrm>
          <a:prstGeom prst="rect">
            <a:avLst/>
          </a:prstGeom>
          <a:effectLst>
            <a:reflection stA="50000" endPos="15000" dir="5400000" sy="-100000" algn="bl" rotWithShape="0"/>
          </a:effectLst>
        </p:spPr>
      </p:pic>
      <p:pic>
        <p:nvPicPr>
          <p:cNvPr id="71" name="Picture 12" descr="globe2.png"/>
          <p:cNvPicPr>
            <a:picLocks noChangeAspect="1"/>
          </p:cNvPicPr>
          <p:nvPr/>
        </p:nvPicPr>
        <p:blipFill>
          <a:blip r:embed="rId11" cstate="print"/>
          <a:srcRect b="53801"/>
          <a:stretch>
            <a:fillRect/>
          </a:stretch>
        </p:blipFill>
        <p:spPr>
          <a:xfrm>
            <a:off x="5981700" y="3648181"/>
            <a:ext cx="1288363" cy="385136"/>
          </a:xfrm>
          <a:prstGeom prst="rect">
            <a:avLst/>
          </a:prstGeom>
          <a:effectLst>
            <a:reflection stA="50000" endPos="15000" dir="5400000" sy="-100000" algn="bl" rotWithShape="0"/>
          </a:effectLst>
        </p:spPr>
      </p:pic>
      <p:sp>
        <p:nvSpPr>
          <p:cNvPr id="72" name="Left-Right Arrow 14"/>
          <p:cNvSpPr/>
          <p:nvPr>
            <p:custDataLst>
              <p:tags r:id="rId3"/>
            </p:custDataLst>
          </p:nvPr>
        </p:nvSpPr>
        <p:spPr bwMode="gray">
          <a:xfrm>
            <a:off x="1270000" y="3740150"/>
            <a:ext cx="844550" cy="295275"/>
          </a:xfrm>
          <a:prstGeom prst="leftRightArrow">
            <a:avLst/>
          </a:prstGeom>
          <a:ln>
            <a:headEnd/>
            <a:tailEnd/>
          </a:ln>
        </p:spPr>
        <p:style>
          <a:lnRef idx="1">
            <a:schemeClr val="accent3"/>
          </a:lnRef>
          <a:fillRef idx="3">
            <a:schemeClr val="accent3"/>
          </a:fillRef>
          <a:effectRef idx="2">
            <a:schemeClr val="accent3"/>
          </a:effectRef>
          <a:fontRef idx="minor">
            <a:schemeClr val="lt1"/>
          </a:fontRef>
        </p:style>
        <p:txBody>
          <a:bodyPr lIns="90000" tIns="72000" rIns="90000" bIns="72000" anchor="ctr"/>
          <a:lstStyle/>
          <a:p>
            <a:pPr algn="ctr">
              <a:spcBef>
                <a:spcPct val="50000"/>
              </a:spcBef>
              <a:buClr>
                <a:srgbClr val="F0AB00"/>
              </a:buClr>
              <a:buSzPct val="80000"/>
              <a:defRPr/>
            </a:pPr>
            <a:r>
              <a:rPr lang="en-US" sz="900">
                <a:solidFill>
                  <a:srgbClr val="FFFFFF"/>
                </a:solidFill>
                <a:ea typeface="Arial Unicode MS" pitchFamily="34" charset="-128"/>
                <a:cs typeface="Arial Unicode MS" pitchFamily="34" charset="-128"/>
              </a:rPr>
              <a:t>WiFi</a:t>
            </a:r>
          </a:p>
        </p:txBody>
      </p:sp>
      <p:sp>
        <p:nvSpPr>
          <p:cNvPr id="73" name="Left-Right Arrow 14"/>
          <p:cNvSpPr/>
          <p:nvPr>
            <p:custDataLst>
              <p:tags r:id="rId4"/>
            </p:custDataLst>
          </p:nvPr>
        </p:nvSpPr>
        <p:spPr bwMode="gray">
          <a:xfrm>
            <a:off x="6994525" y="3740150"/>
            <a:ext cx="844550" cy="295275"/>
          </a:xfrm>
          <a:prstGeom prst="leftRightArrow">
            <a:avLst/>
          </a:prstGeom>
          <a:ln>
            <a:headEnd/>
            <a:tailEnd/>
          </a:ln>
        </p:spPr>
        <p:style>
          <a:lnRef idx="1">
            <a:schemeClr val="accent3"/>
          </a:lnRef>
          <a:fillRef idx="3">
            <a:schemeClr val="accent3"/>
          </a:fillRef>
          <a:effectRef idx="2">
            <a:schemeClr val="accent3"/>
          </a:effectRef>
          <a:fontRef idx="minor">
            <a:schemeClr val="lt1"/>
          </a:fontRef>
        </p:style>
        <p:txBody>
          <a:bodyPr lIns="90000" tIns="72000" rIns="90000" bIns="72000" anchor="ctr"/>
          <a:lstStyle/>
          <a:p>
            <a:pPr algn="ctr">
              <a:spcBef>
                <a:spcPct val="50000"/>
              </a:spcBef>
              <a:buClr>
                <a:srgbClr val="F0AB00"/>
              </a:buClr>
              <a:buSzPct val="80000"/>
              <a:defRPr/>
            </a:pPr>
            <a:r>
              <a:rPr lang="en-US" sz="900">
                <a:solidFill>
                  <a:srgbClr val="FFFFFF"/>
                </a:solidFill>
                <a:ea typeface="Arial Unicode MS" pitchFamily="34" charset="-128"/>
                <a:cs typeface="Arial Unicode MS" pitchFamily="34" charset="-128"/>
              </a:rPr>
              <a:t>WiFi</a:t>
            </a:r>
          </a:p>
        </p:txBody>
      </p:sp>
      <p:sp>
        <p:nvSpPr>
          <p:cNvPr id="74" name="TextBox 73"/>
          <p:cNvSpPr txBox="1"/>
          <p:nvPr/>
        </p:nvSpPr>
        <p:spPr>
          <a:xfrm>
            <a:off x="7867650" y="4486275"/>
            <a:ext cx="808038" cy="307975"/>
          </a:xfrm>
          <a:prstGeom prst="rect">
            <a:avLst/>
          </a:prstGeom>
          <a:noFill/>
        </p:spPr>
        <p:txBody>
          <a:bodyPr wrap="none" lIns="0" tIns="0" rIns="0" bIns="0">
            <a:spAutoFit/>
          </a:bodyPr>
          <a:lstStyle/>
          <a:p>
            <a:pPr>
              <a:spcBef>
                <a:spcPct val="50000"/>
              </a:spcBef>
              <a:buClr>
                <a:srgbClr val="F0AB00"/>
              </a:buClr>
              <a:buSzPct val="80000"/>
              <a:defRPr/>
            </a:pPr>
            <a:r>
              <a:rPr lang="en-US" altLang="ko-KR" sz="1000" kern="0">
                <a:ea typeface="Arial Unicode MS" pitchFamily="34" charset="-128"/>
                <a:cs typeface="Arial Unicode MS" pitchFamily="34" charset="-128"/>
              </a:rPr>
              <a:t>Gallexy S2,S3</a:t>
            </a:r>
            <a:br>
              <a:rPr lang="en-US" altLang="ko-KR" sz="1000" kern="0">
                <a:ea typeface="Arial Unicode MS" pitchFamily="34" charset="-128"/>
                <a:cs typeface="Arial Unicode MS" pitchFamily="34" charset="-128"/>
              </a:rPr>
            </a:br>
            <a:r>
              <a:rPr lang="en-US" altLang="ko-KR" sz="1000" kern="0">
                <a:ea typeface="Arial Unicode MS" pitchFamily="34" charset="-128"/>
                <a:cs typeface="Arial Unicode MS" pitchFamily="34" charset="-128"/>
              </a:rPr>
              <a:t>Gallexy Note</a:t>
            </a:r>
            <a:endParaRPr lang="ko-KR" altLang="en-US" sz="1000" kern="0" dirty="0" err="1">
              <a:ea typeface="Arial Unicode MS" pitchFamily="34" charset="-128"/>
              <a:cs typeface="Arial Unicode MS" pitchFamily="34" charset="-128"/>
            </a:endParaRPr>
          </a:p>
        </p:txBody>
      </p:sp>
      <p:sp>
        <p:nvSpPr>
          <p:cNvPr id="75" name="TextBox 74"/>
          <p:cNvSpPr txBox="1"/>
          <p:nvPr/>
        </p:nvSpPr>
        <p:spPr>
          <a:xfrm>
            <a:off x="1285875" y="4095750"/>
            <a:ext cx="814388" cy="615950"/>
          </a:xfrm>
          <a:prstGeom prst="rect">
            <a:avLst/>
          </a:prstGeom>
          <a:noFill/>
        </p:spPr>
        <p:txBody>
          <a:bodyPr wrap="none" lIns="0" tIns="0" rIns="0" bIns="0">
            <a:spAutoFit/>
          </a:bodyPr>
          <a:lstStyle/>
          <a:p>
            <a:pPr>
              <a:spcBef>
                <a:spcPct val="50000"/>
              </a:spcBef>
              <a:buClr>
                <a:srgbClr val="F0AB00"/>
              </a:buClr>
              <a:buSzPct val="80000"/>
              <a:defRPr/>
            </a:pPr>
            <a:r>
              <a:rPr lang="ko-KR" altLang="en-US" sz="1000" kern="0">
                <a:latin typeface="맑은 고딕" pitchFamily="50" charset="-127"/>
                <a:ea typeface="맑은 고딕" pitchFamily="50" charset="-127"/>
                <a:cs typeface="Arial Unicode MS" pitchFamily="34" charset="-128"/>
              </a:rPr>
              <a:t>자재정보 수신</a:t>
            </a:r>
            <a:r>
              <a:rPr lang="en-US" altLang="ko-KR" sz="1000" kern="0">
                <a:latin typeface="맑은 고딕" pitchFamily="50" charset="-127"/>
                <a:ea typeface="맑은 고딕" pitchFamily="50" charset="-127"/>
                <a:cs typeface="Arial Unicode MS" pitchFamily="34" charset="-128"/>
              </a:rPr>
              <a:t/>
            </a:r>
            <a:br>
              <a:rPr lang="en-US" altLang="ko-KR" sz="1000" kern="0">
                <a:latin typeface="맑은 고딕" pitchFamily="50" charset="-127"/>
                <a:ea typeface="맑은 고딕" pitchFamily="50" charset="-127"/>
                <a:cs typeface="Arial Unicode MS" pitchFamily="34" charset="-128"/>
              </a:rPr>
            </a:br>
            <a:r>
              <a:rPr lang="ko-KR" altLang="en-US" sz="1000" kern="0">
                <a:latin typeface="맑은 고딕" pitchFamily="50" charset="-127"/>
                <a:ea typeface="맑은 고딕" pitchFamily="50" charset="-127"/>
                <a:cs typeface="Arial Unicode MS" pitchFamily="34" charset="-128"/>
              </a:rPr>
              <a:t>제품정보 수신</a:t>
            </a:r>
            <a:r>
              <a:rPr lang="en-US" altLang="ko-KR" sz="1000" kern="0">
                <a:latin typeface="맑은 고딕" pitchFamily="50" charset="-127"/>
                <a:ea typeface="맑은 고딕" pitchFamily="50" charset="-127"/>
                <a:cs typeface="Arial Unicode MS" pitchFamily="34" charset="-128"/>
              </a:rPr>
              <a:t/>
            </a:r>
            <a:br>
              <a:rPr lang="en-US" altLang="ko-KR" sz="1000" kern="0">
                <a:latin typeface="맑은 고딕" pitchFamily="50" charset="-127"/>
                <a:ea typeface="맑은 고딕" pitchFamily="50" charset="-127"/>
                <a:cs typeface="Arial Unicode MS" pitchFamily="34" charset="-128"/>
              </a:rPr>
            </a:br>
            <a:r>
              <a:rPr lang="ko-KR" altLang="en-US" sz="1000" kern="0">
                <a:latin typeface="맑은 고딕" pitchFamily="50" charset="-127"/>
                <a:ea typeface="맑은 고딕" pitchFamily="50" charset="-127"/>
                <a:cs typeface="Arial Unicode MS" pitchFamily="34" charset="-128"/>
              </a:rPr>
              <a:t>생산오더 수신</a:t>
            </a:r>
            <a:r>
              <a:rPr lang="en-US" altLang="ko-KR" sz="1000" kern="0">
                <a:latin typeface="맑은 고딕" pitchFamily="50" charset="-127"/>
                <a:ea typeface="맑은 고딕" pitchFamily="50" charset="-127"/>
                <a:cs typeface="Arial Unicode MS" pitchFamily="34" charset="-128"/>
              </a:rPr>
              <a:t/>
            </a:r>
            <a:br>
              <a:rPr lang="en-US" altLang="ko-KR" sz="1000" kern="0">
                <a:latin typeface="맑은 고딕" pitchFamily="50" charset="-127"/>
                <a:ea typeface="맑은 고딕" pitchFamily="50" charset="-127"/>
                <a:cs typeface="Arial Unicode MS" pitchFamily="34" charset="-128"/>
              </a:rPr>
            </a:br>
            <a:r>
              <a:rPr lang="ko-KR" altLang="en-US" sz="1000" kern="0">
                <a:latin typeface="맑은 고딕" pitchFamily="50" charset="-127"/>
                <a:ea typeface="맑은 고딕" pitchFamily="50" charset="-127"/>
                <a:cs typeface="Arial Unicode MS" pitchFamily="34" charset="-128"/>
              </a:rPr>
              <a:t>생살실적 송신</a:t>
            </a:r>
            <a:endParaRPr lang="ko-KR" altLang="en-US" sz="1000" kern="0" dirty="0" err="1">
              <a:latin typeface="맑은 고딕" pitchFamily="50" charset="-127"/>
              <a:ea typeface="맑은 고딕" pitchFamily="50" charset="-127"/>
              <a:cs typeface="Arial Unicode MS" pitchFamily="34" charset="-128"/>
            </a:endParaRPr>
          </a:p>
        </p:txBody>
      </p:sp>
      <p:sp>
        <p:nvSpPr>
          <p:cNvPr id="76" name="TextBox 75"/>
          <p:cNvSpPr txBox="1"/>
          <p:nvPr/>
        </p:nvSpPr>
        <p:spPr>
          <a:xfrm>
            <a:off x="304800" y="1514475"/>
            <a:ext cx="8497888" cy="707886"/>
          </a:xfrm>
          <a:prstGeom prst="rect">
            <a:avLst/>
          </a:prstGeom>
          <a:noFill/>
        </p:spPr>
        <p:txBody>
          <a:bodyPr>
            <a:spAutoFit/>
          </a:bodyPr>
          <a:lstStyle/>
          <a:p>
            <a:pPr>
              <a:spcBef>
                <a:spcPct val="50000"/>
              </a:spcBef>
              <a:buClr>
                <a:srgbClr val="F0AB00"/>
              </a:buClr>
              <a:buSzPct val="80000"/>
              <a:defRPr/>
            </a:pPr>
            <a:r>
              <a:rPr lang="ko-KR" altLang="en-US" sz="1600" kern="0" dirty="0">
                <a:solidFill>
                  <a:srgbClr val="000000"/>
                </a:solidFill>
                <a:latin typeface="맑은 고딕" pitchFamily="50" charset="-127"/>
                <a:ea typeface="맑은 고딕" pitchFamily="50" charset="-127"/>
                <a:cs typeface="Arial" pitchFamily="34" charset="0"/>
              </a:rPr>
              <a:t>중앙 </a:t>
            </a:r>
            <a:r>
              <a:rPr lang="en-US" altLang="ko-KR" sz="1600" kern="0" dirty="0">
                <a:solidFill>
                  <a:srgbClr val="000000"/>
                </a:solidFill>
                <a:latin typeface="맑은 고딕" pitchFamily="50" charset="-127"/>
                <a:ea typeface="맑은 고딕" pitchFamily="50" charset="-127"/>
                <a:cs typeface="Arial" pitchFamily="34" charset="0"/>
              </a:rPr>
              <a:t>SAP</a:t>
            </a:r>
            <a:r>
              <a:rPr lang="ko-KR" altLang="en-US" sz="1600" kern="0" dirty="0">
                <a:solidFill>
                  <a:srgbClr val="000000"/>
                </a:solidFill>
                <a:latin typeface="맑은 고딕" pitchFamily="50" charset="-127"/>
                <a:ea typeface="맑은 고딕" pitchFamily="50" charset="-127"/>
                <a:cs typeface="Arial" pitchFamily="34" charset="0"/>
              </a:rPr>
              <a:t>와 </a:t>
            </a:r>
            <a:r>
              <a:rPr lang="ko-KR" altLang="en-US" sz="1600" kern="0" dirty="0" smtClean="0">
                <a:solidFill>
                  <a:srgbClr val="000000"/>
                </a:solidFill>
                <a:latin typeface="맑은 고딕" pitchFamily="50" charset="-127"/>
                <a:ea typeface="맑은 고딕" pitchFamily="50" charset="-127"/>
                <a:cs typeface="Arial" pitchFamily="34" charset="0"/>
              </a:rPr>
              <a:t>플랜트 </a:t>
            </a:r>
            <a:r>
              <a:rPr lang="ko-KR" altLang="en-US" sz="1600" kern="0" dirty="0">
                <a:solidFill>
                  <a:srgbClr val="000000"/>
                </a:solidFill>
                <a:latin typeface="맑은 고딕" pitchFamily="50" charset="-127"/>
                <a:ea typeface="맑은 고딕" pitchFamily="50" charset="-127"/>
                <a:cs typeface="Arial" pitchFamily="34" charset="0"/>
              </a:rPr>
              <a:t>현장의 스마트폰을 </a:t>
            </a:r>
            <a:r>
              <a:rPr lang="en-US" altLang="ko-KR" sz="1600" kern="0" dirty="0" err="1">
                <a:solidFill>
                  <a:srgbClr val="000000"/>
                </a:solidFill>
                <a:latin typeface="맑은 고딕" pitchFamily="50" charset="-127"/>
                <a:ea typeface="맑은 고딕" pitchFamily="50" charset="-127"/>
                <a:cs typeface="Arial" pitchFamily="34" charset="0"/>
              </a:rPr>
              <a:t>wifi</a:t>
            </a:r>
            <a:r>
              <a:rPr lang="ko-KR" altLang="en-US" sz="1600" kern="0" dirty="0" err="1">
                <a:solidFill>
                  <a:srgbClr val="000000"/>
                </a:solidFill>
                <a:latin typeface="맑은 고딕" pitchFamily="50" charset="-127"/>
                <a:ea typeface="맑은 고딕" pitchFamily="50" charset="-127"/>
                <a:cs typeface="Arial" pitchFamily="34" charset="0"/>
              </a:rPr>
              <a:t>로</a:t>
            </a:r>
            <a:r>
              <a:rPr lang="ko-KR" altLang="en-US" sz="1600" kern="0" dirty="0">
                <a:solidFill>
                  <a:srgbClr val="000000"/>
                </a:solidFill>
                <a:latin typeface="맑은 고딕" pitchFamily="50" charset="-127"/>
                <a:ea typeface="맑은 고딕" pitchFamily="50" charset="-127"/>
                <a:cs typeface="Arial" pitchFamily="34" charset="0"/>
              </a:rPr>
              <a:t> </a:t>
            </a:r>
            <a:r>
              <a:rPr lang="ko-KR" altLang="en-US" sz="1600" kern="0" dirty="0" smtClean="0">
                <a:solidFill>
                  <a:srgbClr val="000000"/>
                </a:solidFill>
                <a:latin typeface="맑은 고딕" pitchFamily="50" charset="-127"/>
                <a:ea typeface="맑은 고딕" pitchFamily="50" charset="-127"/>
                <a:cs typeface="Arial" pitchFamily="34" charset="0"/>
              </a:rPr>
              <a:t>연결하여</a:t>
            </a:r>
            <a:r>
              <a:rPr lang="en-US" altLang="ko-KR" sz="1600" kern="0" dirty="0" smtClean="0">
                <a:solidFill>
                  <a:srgbClr val="000000"/>
                </a:solidFill>
                <a:latin typeface="맑은 고딕" pitchFamily="50" charset="-127"/>
                <a:ea typeface="맑은 고딕" pitchFamily="50" charset="-127"/>
                <a:cs typeface="Arial" pitchFamily="34" charset="0"/>
              </a:rPr>
              <a:t> </a:t>
            </a:r>
          </a:p>
          <a:p>
            <a:pPr>
              <a:spcBef>
                <a:spcPct val="50000"/>
              </a:spcBef>
              <a:buClr>
                <a:srgbClr val="F0AB00"/>
              </a:buClr>
              <a:buSzPct val="80000"/>
              <a:defRPr/>
            </a:pPr>
            <a:r>
              <a:rPr lang="ko-KR" altLang="en-US" sz="1600" kern="0" dirty="0" err="1" smtClean="0">
                <a:solidFill>
                  <a:srgbClr val="000000"/>
                </a:solidFill>
                <a:latin typeface="맑은 고딕" pitchFamily="50" charset="-127"/>
                <a:ea typeface="맑은 고딕" pitchFamily="50" charset="-127"/>
                <a:cs typeface="Arial" pitchFamily="34" charset="0"/>
              </a:rPr>
              <a:t>생산오더</a:t>
            </a:r>
            <a:r>
              <a:rPr lang="ko-KR" altLang="en-US" sz="1600" kern="0" dirty="0" smtClean="0">
                <a:solidFill>
                  <a:srgbClr val="000000"/>
                </a:solidFill>
                <a:latin typeface="맑은 고딕" pitchFamily="50" charset="-127"/>
                <a:ea typeface="맑은 고딕" pitchFamily="50" charset="-127"/>
                <a:cs typeface="Arial" pitchFamily="34" charset="0"/>
              </a:rPr>
              <a:t> </a:t>
            </a:r>
            <a:r>
              <a:rPr lang="ko-KR" altLang="en-US" sz="1600" kern="0" dirty="0">
                <a:solidFill>
                  <a:srgbClr val="000000"/>
                </a:solidFill>
                <a:latin typeface="맑은 고딕" pitchFamily="50" charset="-127"/>
                <a:ea typeface="맑은 고딕" pitchFamily="50" charset="-127"/>
                <a:cs typeface="Arial" pitchFamily="34" charset="0"/>
              </a:rPr>
              <a:t>및 실적 정보를 송수신 합니다</a:t>
            </a:r>
            <a:r>
              <a:rPr lang="en-US" altLang="ko-KR" sz="1600" kern="0" dirty="0">
                <a:solidFill>
                  <a:srgbClr val="000000"/>
                </a:solidFill>
                <a:latin typeface="맑은 고딕" pitchFamily="50" charset="-127"/>
                <a:ea typeface="맑은 고딕" pitchFamily="50" charset="-127"/>
                <a:cs typeface="Arial" pitchFamily="34" charset="0"/>
              </a:rPr>
              <a:t>.</a:t>
            </a:r>
            <a:endParaRPr lang="en-US" sz="1600" kern="0" dirty="0">
              <a:solidFill>
                <a:srgbClr val="000000"/>
              </a:solidFill>
              <a:latin typeface="맑은 고딕" pitchFamily="50" charset="-127"/>
              <a:ea typeface="맑은 고딕" pitchFamily="50" charset="-127"/>
              <a:cs typeface="Arial Unicode MS" pitchFamily="34" charset="-128"/>
            </a:endParaRPr>
          </a:p>
        </p:txBody>
      </p:sp>
      <p:sp>
        <p:nvSpPr>
          <p:cNvPr id="77" name="TextBox 76"/>
          <p:cNvSpPr txBox="1"/>
          <p:nvPr>
            <p:custDataLst>
              <p:tags r:id="rId5"/>
            </p:custDataLst>
          </p:nvPr>
        </p:nvSpPr>
        <p:spPr>
          <a:xfrm>
            <a:off x="355600" y="5811838"/>
            <a:ext cx="5632952" cy="153888"/>
          </a:xfrm>
          <a:prstGeom prst="rect">
            <a:avLst/>
          </a:prstGeom>
          <a:noFill/>
        </p:spPr>
        <p:txBody>
          <a:bodyPr wrap="none" lIns="0" tIns="0" rIns="0" bIns="0">
            <a:spAutoFit/>
          </a:bodyPr>
          <a:lstStyle/>
          <a:p>
            <a:pPr>
              <a:spcBef>
                <a:spcPct val="50000"/>
              </a:spcBef>
              <a:buClr>
                <a:srgbClr val="F0AB00"/>
              </a:buClr>
              <a:buSzPct val="80000"/>
              <a:buFont typeface="Arial" pitchFamily="34" charset="0"/>
              <a:buChar char="•"/>
              <a:defRPr/>
            </a:pPr>
            <a:r>
              <a:rPr lang="ko-KR" altLang="en-US" sz="1000" kern="0" dirty="0" err="1">
                <a:latin typeface="맑은 고딕" pitchFamily="50" charset="-127"/>
                <a:ea typeface="맑은 고딕" pitchFamily="50" charset="-127"/>
                <a:cs typeface="Arial Unicode MS" pitchFamily="34" charset="-128"/>
              </a:rPr>
              <a:t>스마트폰은</a:t>
            </a:r>
            <a:r>
              <a:rPr lang="ko-KR" altLang="en-US" sz="1000" kern="0" dirty="0">
                <a:latin typeface="맑은 고딕" pitchFamily="50" charset="-127"/>
                <a:ea typeface="맑은 고딕" pitchFamily="50" charset="-127"/>
                <a:cs typeface="Arial Unicode MS" pitchFamily="34" charset="-128"/>
              </a:rPr>
              <a:t> 개인 또는 공용으로 사용할 수 있습니다</a:t>
            </a:r>
            <a:r>
              <a:rPr lang="en-US" altLang="ko-KR" sz="1000" kern="0" dirty="0">
                <a:latin typeface="맑은 고딕" pitchFamily="50" charset="-127"/>
                <a:ea typeface="맑은 고딕" pitchFamily="50" charset="-127"/>
                <a:cs typeface="Arial Unicode MS" pitchFamily="34" charset="-128"/>
              </a:rPr>
              <a:t>. </a:t>
            </a:r>
            <a:r>
              <a:rPr lang="ko-KR" altLang="en-US" sz="1000" kern="0" dirty="0">
                <a:latin typeface="맑은 고딕" pitchFamily="50" charset="-127"/>
                <a:ea typeface="맑은 고딕" pitchFamily="50" charset="-127"/>
                <a:cs typeface="Arial Unicode MS" pitchFamily="34" charset="-128"/>
              </a:rPr>
              <a:t>공용인 경우 통신사 개통이 필요치 않습니다</a:t>
            </a:r>
            <a:r>
              <a:rPr lang="en-US" altLang="ko-KR" sz="1000" kern="0" dirty="0" smtClean="0">
                <a:latin typeface="맑은 고딕" pitchFamily="50" charset="-127"/>
                <a:ea typeface="맑은 고딕" pitchFamily="50" charset="-127"/>
                <a:cs typeface="Arial Unicode MS" pitchFamily="34" charset="-128"/>
              </a:rPr>
              <a:t>.</a:t>
            </a:r>
            <a:endParaRPr lang="en-US" altLang="ko-KR" sz="1000" kern="0" dirty="0">
              <a:latin typeface="맑은 고딕" pitchFamily="50" charset="-127"/>
              <a:ea typeface="맑은 고딕" pitchFamily="50" charset="-127"/>
              <a:cs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04" descr="blue.png"/>
          <p:cNvPicPr>
            <a:picLocks noChangeAspect="1"/>
          </p:cNvPicPr>
          <p:nvPr/>
        </p:nvPicPr>
        <p:blipFill>
          <a:blip r:embed="rId3" cstate="print"/>
          <a:srcRect b="-1241"/>
          <a:stretch>
            <a:fillRect/>
          </a:stretch>
        </p:blipFill>
        <p:spPr bwMode="auto">
          <a:xfrm>
            <a:off x="660400" y="1155700"/>
            <a:ext cx="8445500" cy="6091238"/>
          </a:xfrm>
          <a:prstGeom prst="rect">
            <a:avLst/>
          </a:prstGeom>
          <a:noFill/>
          <a:ln w="9525">
            <a:noFill/>
            <a:miter lim="800000"/>
            <a:headEnd/>
            <a:tailEnd/>
          </a:ln>
        </p:spPr>
      </p:pic>
      <p:pic>
        <p:nvPicPr>
          <p:cNvPr id="98307" name="Picture 75" descr="white.png"/>
          <p:cNvPicPr>
            <a:picLocks noChangeAspect="1"/>
          </p:cNvPicPr>
          <p:nvPr/>
        </p:nvPicPr>
        <p:blipFill>
          <a:blip r:embed="rId4" cstate="print"/>
          <a:srcRect/>
          <a:stretch>
            <a:fillRect/>
          </a:stretch>
        </p:blipFill>
        <p:spPr bwMode="auto">
          <a:xfrm>
            <a:off x="1133475" y="2095500"/>
            <a:ext cx="2203450" cy="2543175"/>
          </a:xfrm>
          <a:prstGeom prst="rect">
            <a:avLst/>
          </a:prstGeom>
          <a:noFill/>
          <a:ln w="9525">
            <a:noFill/>
            <a:miter lim="800000"/>
            <a:headEnd/>
            <a:tailEnd/>
          </a:ln>
        </p:spPr>
      </p:pic>
      <p:pic>
        <p:nvPicPr>
          <p:cNvPr id="98308" name="Picture 89" descr="blue.png"/>
          <p:cNvPicPr>
            <a:picLocks noChangeAspect="1"/>
          </p:cNvPicPr>
          <p:nvPr/>
        </p:nvPicPr>
        <p:blipFill>
          <a:blip r:embed="rId3" cstate="print"/>
          <a:srcRect b="-1241"/>
          <a:stretch>
            <a:fillRect/>
          </a:stretch>
        </p:blipFill>
        <p:spPr bwMode="auto">
          <a:xfrm>
            <a:off x="1238250" y="773113"/>
            <a:ext cx="7273925" cy="6473825"/>
          </a:xfrm>
          <a:prstGeom prst="rect">
            <a:avLst/>
          </a:prstGeom>
          <a:noFill/>
          <a:ln w="9525">
            <a:noFill/>
            <a:miter lim="800000"/>
            <a:headEnd/>
            <a:tailEnd/>
          </a:ln>
        </p:spPr>
      </p:pic>
      <p:sp>
        <p:nvSpPr>
          <p:cNvPr id="57" name="Rectangle 56"/>
          <p:cNvSpPr/>
          <p:nvPr/>
        </p:nvSpPr>
        <p:spPr bwMode="gray">
          <a:xfrm>
            <a:off x="203200" y="1295400"/>
            <a:ext cx="8940800" cy="5676900"/>
          </a:xfrm>
          <a:prstGeom prst="rect">
            <a:avLst/>
          </a:prstGeom>
          <a:solidFill>
            <a:schemeClr val="bg1"/>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pic>
        <p:nvPicPr>
          <p:cNvPr id="98310" name="Picture 3" descr="blue.png"/>
          <p:cNvPicPr>
            <a:picLocks noChangeAspect="1"/>
          </p:cNvPicPr>
          <p:nvPr/>
        </p:nvPicPr>
        <p:blipFill>
          <a:blip r:embed="rId3" cstate="print"/>
          <a:srcRect b="-1241"/>
          <a:stretch>
            <a:fillRect/>
          </a:stretch>
        </p:blipFill>
        <p:spPr bwMode="auto">
          <a:xfrm>
            <a:off x="508000" y="1003300"/>
            <a:ext cx="8445500" cy="6091238"/>
          </a:xfrm>
          <a:prstGeom prst="rect">
            <a:avLst/>
          </a:prstGeom>
          <a:noFill/>
          <a:ln w="9525">
            <a:noFill/>
            <a:miter lim="800000"/>
            <a:headEnd/>
            <a:tailEnd/>
          </a:ln>
        </p:spPr>
      </p:pic>
      <p:pic>
        <p:nvPicPr>
          <p:cNvPr id="98311" name="Picture 9" descr="flow.png"/>
          <p:cNvPicPr>
            <a:picLocks noChangeAspect="1"/>
          </p:cNvPicPr>
          <p:nvPr/>
        </p:nvPicPr>
        <p:blipFill>
          <a:blip r:embed="rId5" cstate="print"/>
          <a:srcRect/>
          <a:stretch>
            <a:fillRect/>
          </a:stretch>
        </p:blipFill>
        <p:spPr bwMode="auto">
          <a:xfrm rot="16375224" flipH="1">
            <a:off x="862013" y="2801937"/>
            <a:ext cx="4298950" cy="2498725"/>
          </a:xfrm>
          <a:prstGeom prst="rect">
            <a:avLst/>
          </a:prstGeom>
          <a:noFill/>
          <a:ln w="9525">
            <a:noFill/>
            <a:miter lim="800000"/>
            <a:headEnd/>
            <a:tailEnd/>
          </a:ln>
        </p:spPr>
      </p:pic>
      <p:pic>
        <p:nvPicPr>
          <p:cNvPr id="98312" name="Picture 113" descr="white.png"/>
          <p:cNvPicPr>
            <a:picLocks noChangeAspect="1"/>
          </p:cNvPicPr>
          <p:nvPr/>
        </p:nvPicPr>
        <p:blipFill>
          <a:blip r:embed="rId4" cstate="print"/>
          <a:srcRect r="11497" b="4659"/>
          <a:stretch>
            <a:fillRect/>
          </a:stretch>
        </p:blipFill>
        <p:spPr bwMode="auto">
          <a:xfrm>
            <a:off x="944563" y="2132013"/>
            <a:ext cx="2933700" cy="3646487"/>
          </a:xfrm>
          <a:prstGeom prst="rect">
            <a:avLst/>
          </a:prstGeom>
          <a:noFill/>
          <a:ln w="9525">
            <a:noFill/>
            <a:miter lim="800000"/>
            <a:headEnd/>
            <a:tailEnd/>
          </a:ln>
        </p:spPr>
      </p:pic>
      <p:pic>
        <p:nvPicPr>
          <p:cNvPr id="98313" name="Picture 7" descr="flow.png"/>
          <p:cNvPicPr>
            <a:picLocks noChangeAspect="1"/>
          </p:cNvPicPr>
          <p:nvPr/>
        </p:nvPicPr>
        <p:blipFill>
          <a:blip r:embed="rId5" cstate="print"/>
          <a:srcRect/>
          <a:stretch>
            <a:fillRect/>
          </a:stretch>
        </p:blipFill>
        <p:spPr bwMode="auto">
          <a:xfrm rot="5224776">
            <a:off x="4172744" y="2902744"/>
            <a:ext cx="4298950" cy="1919288"/>
          </a:xfrm>
          <a:prstGeom prst="rect">
            <a:avLst/>
          </a:prstGeom>
          <a:noFill/>
          <a:ln w="9525">
            <a:noFill/>
            <a:miter lim="800000"/>
            <a:headEnd/>
            <a:tailEnd/>
          </a:ln>
        </p:spPr>
      </p:pic>
      <p:pic>
        <p:nvPicPr>
          <p:cNvPr id="98314" name="Picture 78" descr="white.png"/>
          <p:cNvPicPr>
            <a:picLocks noChangeAspect="1"/>
          </p:cNvPicPr>
          <p:nvPr/>
        </p:nvPicPr>
        <p:blipFill>
          <a:blip r:embed="rId4" cstate="print"/>
          <a:srcRect/>
          <a:stretch>
            <a:fillRect/>
          </a:stretch>
        </p:blipFill>
        <p:spPr bwMode="auto">
          <a:xfrm>
            <a:off x="5322888" y="1606550"/>
            <a:ext cx="3313112" cy="3825875"/>
          </a:xfrm>
          <a:prstGeom prst="rect">
            <a:avLst/>
          </a:prstGeom>
          <a:noFill/>
          <a:ln w="9525">
            <a:noFill/>
            <a:miter lim="800000"/>
            <a:headEnd/>
            <a:tailEnd/>
          </a:ln>
        </p:spPr>
      </p:pic>
      <p:pic>
        <p:nvPicPr>
          <p:cNvPr id="98315" name="Picture 8" descr="flow.png"/>
          <p:cNvPicPr>
            <a:picLocks noChangeAspect="1"/>
          </p:cNvPicPr>
          <p:nvPr/>
        </p:nvPicPr>
        <p:blipFill>
          <a:blip r:embed="rId5" cstate="print"/>
          <a:srcRect/>
          <a:stretch>
            <a:fillRect/>
          </a:stretch>
        </p:blipFill>
        <p:spPr bwMode="auto">
          <a:xfrm rot="16375224" flipH="1">
            <a:off x="847726" y="2795587"/>
            <a:ext cx="4298950" cy="2498725"/>
          </a:xfrm>
          <a:prstGeom prst="rect">
            <a:avLst/>
          </a:prstGeom>
          <a:noFill/>
          <a:ln w="9525">
            <a:noFill/>
            <a:miter lim="800000"/>
            <a:headEnd/>
            <a:tailEnd/>
          </a:ln>
        </p:spPr>
      </p:pic>
      <p:pic>
        <p:nvPicPr>
          <p:cNvPr id="98316" name="Picture 76" descr="white.png"/>
          <p:cNvPicPr>
            <a:picLocks noChangeAspect="1"/>
          </p:cNvPicPr>
          <p:nvPr/>
        </p:nvPicPr>
        <p:blipFill>
          <a:blip r:embed="rId4" cstate="print"/>
          <a:srcRect/>
          <a:stretch>
            <a:fillRect/>
          </a:stretch>
        </p:blipFill>
        <p:spPr bwMode="auto">
          <a:xfrm>
            <a:off x="1317625" y="3865563"/>
            <a:ext cx="2201863" cy="2541587"/>
          </a:xfrm>
          <a:prstGeom prst="rect">
            <a:avLst/>
          </a:prstGeom>
          <a:noFill/>
          <a:ln w="9525">
            <a:noFill/>
            <a:miter lim="800000"/>
            <a:headEnd/>
            <a:tailEnd/>
          </a:ln>
        </p:spPr>
      </p:pic>
      <p:sp>
        <p:nvSpPr>
          <p:cNvPr id="98317" name="TextBox 15"/>
          <p:cNvSpPr txBox="1">
            <a:spLocks noChangeArrowheads="1"/>
          </p:cNvSpPr>
          <p:nvPr/>
        </p:nvSpPr>
        <p:spPr bwMode="auto">
          <a:xfrm>
            <a:off x="1000125" y="1749425"/>
            <a:ext cx="1677988" cy="931863"/>
          </a:xfrm>
          <a:prstGeom prst="rect">
            <a:avLst/>
          </a:prstGeom>
          <a:noFill/>
          <a:ln w="9525">
            <a:noFill/>
            <a:miter lim="800000"/>
            <a:headEnd/>
            <a:tailEnd/>
          </a:ln>
        </p:spPr>
        <p:txBody>
          <a:bodyPr>
            <a:spAutoFit/>
          </a:bodyPr>
          <a:lstStyle/>
          <a:p>
            <a:pPr>
              <a:lnSpc>
                <a:spcPts val="1263"/>
              </a:lnSpc>
            </a:pPr>
            <a:endParaRPr lang="en-US" altLang="ko-KR" sz="1200" b="1">
              <a:solidFill>
                <a:srgbClr val="595959"/>
              </a:solidFill>
              <a:ea typeface="Arial Unicode MS" pitchFamily="50" charset="-127"/>
              <a:cs typeface="Arial Unicode MS" pitchFamily="50" charset="-127"/>
            </a:endParaRPr>
          </a:p>
          <a:p>
            <a:pPr>
              <a:lnSpc>
                <a:spcPts val="1263"/>
              </a:lnSpc>
            </a:pPr>
            <a:endParaRPr lang="en-US" altLang="ko-KR" sz="1200">
              <a:solidFill>
                <a:srgbClr val="595959"/>
              </a:solidFill>
              <a:ea typeface="Arial Unicode MS" pitchFamily="50" charset="-127"/>
              <a:cs typeface="Arial Unicode MS" pitchFamily="50" charset="-127"/>
            </a:endParaRPr>
          </a:p>
          <a:p>
            <a:pPr>
              <a:lnSpc>
                <a:spcPts val="1263"/>
              </a:lnSpc>
            </a:pPr>
            <a:r>
              <a:rPr lang="en-US" altLang="ko-KR" sz="1200">
                <a:solidFill>
                  <a:srgbClr val="595959"/>
                </a:solidFill>
                <a:ea typeface="Arial Unicode MS" pitchFamily="50" charset="-127"/>
                <a:cs typeface="Arial Unicode MS" pitchFamily="50" charset="-127"/>
              </a:rPr>
              <a:t>Heterogeneous </a:t>
            </a:r>
            <a:br>
              <a:rPr lang="en-US" altLang="ko-KR" sz="1200">
                <a:solidFill>
                  <a:srgbClr val="595959"/>
                </a:solidFill>
                <a:ea typeface="Arial Unicode MS" pitchFamily="50" charset="-127"/>
                <a:cs typeface="Arial Unicode MS" pitchFamily="50" charset="-127"/>
              </a:rPr>
            </a:br>
            <a:r>
              <a:rPr lang="en-US" altLang="ko-KR" sz="1200">
                <a:solidFill>
                  <a:srgbClr val="595959"/>
                </a:solidFill>
                <a:ea typeface="Arial Unicode MS" pitchFamily="50" charset="-127"/>
                <a:cs typeface="Arial Unicode MS" pitchFamily="50" charset="-127"/>
              </a:rPr>
              <a:t>Data Sources</a:t>
            </a:r>
          </a:p>
          <a:p>
            <a:pPr>
              <a:lnSpc>
                <a:spcPts val="1263"/>
              </a:lnSpc>
            </a:pPr>
            <a:endParaRPr lang="en-US" altLang="ko-KR" sz="1200">
              <a:solidFill>
                <a:srgbClr val="000000"/>
              </a:solidFill>
              <a:ea typeface="굴림" pitchFamily="50" charset="-127"/>
            </a:endParaRPr>
          </a:p>
        </p:txBody>
      </p:sp>
      <p:pic>
        <p:nvPicPr>
          <p:cNvPr id="98318" name="Picture 5" descr="flow.png"/>
          <p:cNvPicPr>
            <a:picLocks noChangeAspect="1"/>
          </p:cNvPicPr>
          <p:nvPr/>
        </p:nvPicPr>
        <p:blipFill>
          <a:blip r:embed="rId5" cstate="print"/>
          <a:srcRect/>
          <a:stretch>
            <a:fillRect/>
          </a:stretch>
        </p:blipFill>
        <p:spPr bwMode="auto">
          <a:xfrm rot="5224776">
            <a:off x="4187032" y="2845594"/>
            <a:ext cx="4298950" cy="2058987"/>
          </a:xfrm>
          <a:prstGeom prst="rect">
            <a:avLst/>
          </a:prstGeom>
          <a:noFill/>
          <a:ln w="9525">
            <a:noFill/>
            <a:miter lim="800000"/>
            <a:headEnd/>
            <a:tailEnd/>
          </a:ln>
        </p:spPr>
      </p:pic>
      <p:sp>
        <p:nvSpPr>
          <p:cNvPr id="14" name="Rounded Rectangle 13"/>
          <p:cNvSpPr/>
          <p:nvPr/>
        </p:nvSpPr>
        <p:spPr>
          <a:xfrm>
            <a:off x="3395663" y="2811463"/>
            <a:ext cx="2593975" cy="2349500"/>
          </a:xfrm>
          <a:prstGeom prst="roundRect">
            <a:avLst>
              <a:gd name="adj" fmla="val 4681"/>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ko-KR">
              <a:solidFill>
                <a:srgbClr val="FFFFFF"/>
              </a:solidFill>
              <a:ea typeface="굴림" charset="-127"/>
              <a:cs typeface="Arial" charset="0"/>
            </a:endParaRPr>
          </a:p>
        </p:txBody>
      </p:sp>
      <p:sp>
        <p:nvSpPr>
          <p:cNvPr id="15" name="Rounded Rectangle 14"/>
          <p:cNvSpPr/>
          <p:nvPr/>
        </p:nvSpPr>
        <p:spPr>
          <a:xfrm>
            <a:off x="3544888" y="2935288"/>
            <a:ext cx="2311400" cy="2081212"/>
          </a:xfrm>
          <a:prstGeom prst="roundRect">
            <a:avLst>
              <a:gd name="adj" fmla="val 266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ko-KR">
              <a:solidFill>
                <a:srgbClr val="FFFFFF"/>
              </a:solidFill>
              <a:ea typeface="굴림" charset="-127"/>
              <a:cs typeface="Arial" charset="0"/>
            </a:endParaRPr>
          </a:p>
        </p:txBody>
      </p:sp>
      <p:sp>
        <p:nvSpPr>
          <p:cNvPr id="98321" name="TextBox 16"/>
          <p:cNvSpPr txBox="1">
            <a:spLocks noChangeArrowheads="1"/>
          </p:cNvSpPr>
          <p:nvPr/>
        </p:nvSpPr>
        <p:spPr bwMode="auto">
          <a:xfrm>
            <a:off x="6053138" y="1743075"/>
            <a:ext cx="1677987" cy="931863"/>
          </a:xfrm>
          <a:prstGeom prst="rect">
            <a:avLst/>
          </a:prstGeom>
          <a:noFill/>
          <a:ln w="9525">
            <a:noFill/>
            <a:miter lim="800000"/>
            <a:headEnd/>
            <a:tailEnd/>
          </a:ln>
        </p:spPr>
        <p:txBody>
          <a:bodyPr>
            <a:spAutoFit/>
          </a:bodyPr>
          <a:lstStyle/>
          <a:p>
            <a:pPr algn="r">
              <a:lnSpc>
                <a:spcPts val="1263"/>
              </a:lnSpc>
            </a:pPr>
            <a:endParaRPr lang="en-US" altLang="ko-KR" sz="1200" b="1">
              <a:solidFill>
                <a:srgbClr val="595959"/>
              </a:solidFill>
              <a:ea typeface="Arial Unicode MS" pitchFamily="50" charset="-127"/>
              <a:cs typeface="Arial Unicode MS" pitchFamily="50" charset="-127"/>
            </a:endParaRPr>
          </a:p>
          <a:p>
            <a:pPr algn="r">
              <a:lnSpc>
                <a:spcPts val="1263"/>
              </a:lnSpc>
            </a:pPr>
            <a:endParaRPr lang="en-US" altLang="ko-KR" sz="1200" b="1">
              <a:solidFill>
                <a:srgbClr val="595959"/>
              </a:solidFill>
              <a:ea typeface="Arial Unicode MS" pitchFamily="50" charset="-127"/>
              <a:cs typeface="Arial Unicode MS" pitchFamily="50" charset="-127"/>
            </a:endParaRPr>
          </a:p>
          <a:p>
            <a:pPr algn="r">
              <a:lnSpc>
                <a:spcPts val="1263"/>
              </a:lnSpc>
            </a:pPr>
            <a:r>
              <a:rPr lang="en-US" altLang="ko-KR" sz="1200">
                <a:solidFill>
                  <a:srgbClr val="595959"/>
                </a:solidFill>
                <a:ea typeface="Arial Unicode MS" pitchFamily="50" charset="-127"/>
                <a:cs typeface="Arial Unicode MS" pitchFamily="50" charset="-127"/>
              </a:rPr>
              <a:t>Heterogeneous Mobile Devices</a:t>
            </a:r>
          </a:p>
          <a:p>
            <a:pPr algn="r">
              <a:lnSpc>
                <a:spcPts val="1263"/>
              </a:lnSpc>
            </a:pPr>
            <a:endParaRPr lang="en-US" altLang="ko-KR" sz="1200">
              <a:solidFill>
                <a:srgbClr val="000000"/>
              </a:solidFill>
              <a:ea typeface="굴림" pitchFamily="50" charset="-127"/>
            </a:endParaRPr>
          </a:p>
        </p:txBody>
      </p:sp>
      <p:sp>
        <p:nvSpPr>
          <p:cNvPr id="19" name="TextBox 18"/>
          <p:cNvSpPr txBox="1"/>
          <p:nvPr/>
        </p:nvSpPr>
        <p:spPr>
          <a:xfrm>
            <a:off x="1506538" y="2841625"/>
            <a:ext cx="949325" cy="250825"/>
          </a:xfrm>
          <a:prstGeom prst="rect">
            <a:avLst/>
          </a:prstGeom>
          <a:noFill/>
        </p:spPr>
        <p:txBody>
          <a:bodyPr>
            <a:spAutoFit/>
          </a:bodyPr>
          <a:lstStyle/>
          <a:p>
            <a:pPr fontAlgn="auto">
              <a:lnSpc>
                <a:spcPts val="1160"/>
              </a:lnSpc>
              <a:spcBef>
                <a:spcPts val="0"/>
              </a:spcBef>
              <a:spcAft>
                <a:spcPts val="0"/>
              </a:spcAft>
              <a:defRPr/>
            </a:pPr>
            <a:r>
              <a:rPr lang="en-US" sz="1000" dirty="0">
                <a:solidFill>
                  <a:srgbClr val="000000"/>
                </a:solidFill>
                <a:latin typeface="Arial"/>
                <a:cs typeface="+mn-cs"/>
              </a:rPr>
              <a:t>Applications</a:t>
            </a:r>
          </a:p>
        </p:txBody>
      </p:sp>
      <p:sp>
        <p:nvSpPr>
          <p:cNvPr id="20" name="TextBox 19"/>
          <p:cNvSpPr txBox="1"/>
          <p:nvPr/>
        </p:nvSpPr>
        <p:spPr>
          <a:xfrm>
            <a:off x="1501775" y="3179763"/>
            <a:ext cx="798513" cy="246062"/>
          </a:xfrm>
          <a:prstGeom prst="rect">
            <a:avLst/>
          </a:prstGeom>
          <a:noFill/>
        </p:spPr>
        <p:txBody>
          <a:bodyPr wrap="none">
            <a:spAutoFit/>
          </a:bodyPr>
          <a:lstStyle/>
          <a:p>
            <a:pPr algn="r" fontAlgn="auto">
              <a:lnSpc>
                <a:spcPts val="1160"/>
              </a:lnSpc>
              <a:spcBef>
                <a:spcPts val="0"/>
              </a:spcBef>
              <a:spcAft>
                <a:spcPts val="0"/>
              </a:spcAft>
              <a:defRPr/>
            </a:pPr>
            <a:r>
              <a:rPr lang="en-US" sz="1000" dirty="0">
                <a:solidFill>
                  <a:srgbClr val="000000"/>
                </a:solidFill>
                <a:latin typeface="Arial"/>
                <a:cs typeface="+mn-cs"/>
              </a:rPr>
              <a:t>Databases</a:t>
            </a:r>
          </a:p>
        </p:txBody>
      </p:sp>
      <p:grpSp>
        <p:nvGrpSpPr>
          <p:cNvPr id="98324" name="Group 20"/>
          <p:cNvGrpSpPr>
            <a:grpSpLocks/>
          </p:cNvGrpSpPr>
          <p:nvPr/>
        </p:nvGrpSpPr>
        <p:grpSpPr bwMode="auto">
          <a:xfrm>
            <a:off x="1062038" y="3289300"/>
            <a:ext cx="519112" cy="406400"/>
            <a:chOff x="4317451" y="5096975"/>
            <a:chExt cx="1335763" cy="1046261"/>
          </a:xfrm>
        </p:grpSpPr>
        <p:pic>
          <p:nvPicPr>
            <p:cNvPr id="98384" name="Picture 21" descr="dtatbase_1.png"/>
            <p:cNvPicPr>
              <a:picLocks noChangeAspect="1"/>
            </p:cNvPicPr>
            <p:nvPr/>
          </p:nvPicPr>
          <p:blipFill>
            <a:blip r:embed="rId6" cstate="print"/>
            <a:srcRect l="39075" t="35976" r="38982" b="35262"/>
            <a:stretch>
              <a:fillRect/>
            </a:stretch>
          </p:blipFill>
          <p:spPr bwMode="auto">
            <a:xfrm>
              <a:off x="4639190" y="5096975"/>
              <a:ext cx="1014024" cy="859995"/>
            </a:xfrm>
            <a:prstGeom prst="rect">
              <a:avLst/>
            </a:prstGeom>
            <a:noFill/>
            <a:ln w="9525">
              <a:noFill/>
              <a:miter lim="800000"/>
              <a:headEnd/>
              <a:tailEnd/>
            </a:ln>
          </p:spPr>
        </p:pic>
        <p:pic>
          <p:nvPicPr>
            <p:cNvPr id="98385" name="Picture 22" descr="database_2.png"/>
            <p:cNvPicPr>
              <a:picLocks noChangeAspect="1"/>
            </p:cNvPicPr>
            <p:nvPr/>
          </p:nvPicPr>
          <p:blipFill>
            <a:blip r:embed="rId7" cstate="print"/>
            <a:srcRect l="43333" t="40556" r="42036" b="40698"/>
            <a:stretch>
              <a:fillRect/>
            </a:stretch>
          </p:blipFill>
          <p:spPr bwMode="auto">
            <a:xfrm>
              <a:off x="4317451" y="5393496"/>
              <a:ext cx="904266" cy="749740"/>
            </a:xfrm>
            <a:prstGeom prst="rect">
              <a:avLst/>
            </a:prstGeom>
            <a:noFill/>
            <a:ln w="9525">
              <a:noFill/>
              <a:miter lim="800000"/>
              <a:headEnd/>
              <a:tailEnd/>
            </a:ln>
          </p:spPr>
        </p:pic>
      </p:grpSp>
      <p:pic>
        <p:nvPicPr>
          <p:cNvPr id="98325" name="Picture 28"/>
          <p:cNvPicPr>
            <a:picLocks noChangeAspect="1"/>
          </p:cNvPicPr>
          <p:nvPr/>
        </p:nvPicPr>
        <p:blipFill>
          <a:blip r:embed="rId8" cstate="print"/>
          <a:srcRect t="37294" r="8221" b="42944"/>
          <a:stretch>
            <a:fillRect/>
          </a:stretch>
        </p:blipFill>
        <p:spPr bwMode="auto">
          <a:xfrm>
            <a:off x="1546225" y="3403600"/>
            <a:ext cx="642938" cy="103188"/>
          </a:xfrm>
          <a:prstGeom prst="rect">
            <a:avLst/>
          </a:prstGeom>
          <a:noFill/>
          <a:ln w="9525">
            <a:noFill/>
            <a:miter lim="800000"/>
            <a:headEnd/>
            <a:tailEnd/>
          </a:ln>
        </p:spPr>
      </p:pic>
      <p:pic>
        <p:nvPicPr>
          <p:cNvPr id="98326" name="Picture 29"/>
          <p:cNvPicPr>
            <a:picLocks noChangeAspect="1"/>
          </p:cNvPicPr>
          <p:nvPr/>
        </p:nvPicPr>
        <p:blipFill>
          <a:blip r:embed="rId9" cstate="print"/>
          <a:srcRect/>
          <a:stretch>
            <a:fillRect/>
          </a:stretch>
        </p:blipFill>
        <p:spPr bwMode="auto">
          <a:xfrm>
            <a:off x="2260600" y="3413125"/>
            <a:ext cx="304800" cy="122238"/>
          </a:xfrm>
          <a:prstGeom prst="rect">
            <a:avLst/>
          </a:prstGeom>
          <a:noFill/>
          <a:ln w="9525">
            <a:noFill/>
            <a:miter lim="800000"/>
            <a:headEnd/>
            <a:tailEnd/>
          </a:ln>
        </p:spPr>
      </p:pic>
      <p:pic>
        <p:nvPicPr>
          <p:cNvPr id="98327" name="Picture 30"/>
          <p:cNvPicPr>
            <a:picLocks noChangeAspect="1"/>
          </p:cNvPicPr>
          <p:nvPr/>
        </p:nvPicPr>
        <p:blipFill>
          <a:blip r:embed="rId10" cstate="print"/>
          <a:srcRect l="17142" t="32411" r="15959" b="32977"/>
          <a:stretch>
            <a:fillRect/>
          </a:stretch>
        </p:blipFill>
        <p:spPr bwMode="auto">
          <a:xfrm>
            <a:off x="1595438" y="3532188"/>
            <a:ext cx="660400" cy="142875"/>
          </a:xfrm>
          <a:prstGeom prst="rect">
            <a:avLst/>
          </a:prstGeom>
          <a:noFill/>
          <a:ln w="9525">
            <a:noFill/>
            <a:miter lim="800000"/>
            <a:headEnd/>
            <a:tailEnd/>
          </a:ln>
        </p:spPr>
      </p:pic>
      <p:pic>
        <p:nvPicPr>
          <p:cNvPr id="38" name="Picture 37" descr="app.png"/>
          <p:cNvPicPr>
            <a:picLocks noChangeAspect="1"/>
          </p:cNvPicPr>
          <p:nvPr/>
        </p:nvPicPr>
        <p:blipFill>
          <a:blip r:embed="rId11" cstate="print"/>
          <a:srcRect b="15714"/>
          <a:stretch>
            <a:fillRect/>
          </a:stretch>
        </p:blipFill>
        <p:spPr>
          <a:xfrm>
            <a:off x="1087901" y="5090488"/>
            <a:ext cx="469975" cy="346085"/>
          </a:xfrm>
          <a:prstGeom prst="rect">
            <a:avLst/>
          </a:prstGeom>
          <a:effectLst>
            <a:reflection stA="50000" endPos="26000" dir="5400000" sy="-100000" algn="bl" rotWithShape="0"/>
          </a:effectLst>
        </p:spPr>
      </p:pic>
      <p:pic>
        <p:nvPicPr>
          <p:cNvPr id="98329" name="Picture 38"/>
          <p:cNvPicPr>
            <a:picLocks noChangeAspect="1"/>
          </p:cNvPicPr>
          <p:nvPr/>
        </p:nvPicPr>
        <p:blipFill>
          <a:blip r:embed="rId12" cstate="print"/>
          <a:srcRect t="37294" r="8221" b="42944"/>
          <a:stretch>
            <a:fillRect/>
          </a:stretch>
        </p:blipFill>
        <p:spPr bwMode="auto">
          <a:xfrm>
            <a:off x="2178050" y="5305425"/>
            <a:ext cx="627063" cy="101600"/>
          </a:xfrm>
          <a:prstGeom prst="rect">
            <a:avLst/>
          </a:prstGeom>
          <a:noFill/>
          <a:ln w="9525">
            <a:noFill/>
            <a:miter lim="800000"/>
            <a:headEnd/>
            <a:tailEnd/>
          </a:ln>
        </p:spPr>
      </p:pic>
      <p:pic>
        <p:nvPicPr>
          <p:cNvPr id="98330" name="Picture 39"/>
          <p:cNvPicPr>
            <a:picLocks noChangeAspect="1"/>
          </p:cNvPicPr>
          <p:nvPr/>
        </p:nvPicPr>
        <p:blipFill>
          <a:blip r:embed="rId13" cstate="print"/>
          <a:srcRect l="17142" t="32411" r="15959" b="32977"/>
          <a:stretch>
            <a:fillRect/>
          </a:stretch>
        </p:blipFill>
        <p:spPr bwMode="auto">
          <a:xfrm>
            <a:off x="1579563" y="5286375"/>
            <a:ext cx="641350" cy="138113"/>
          </a:xfrm>
          <a:prstGeom prst="rect">
            <a:avLst/>
          </a:prstGeom>
          <a:noFill/>
          <a:ln w="9525">
            <a:noFill/>
            <a:miter lim="800000"/>
            <a:headEnd/>
            <a:tailEnd/>
          </a:ln>
        </p:spPr>
      </p:pic>
      <p:sp>
        <p:nvSpPr>
          <p:cNvPr id="12" name="Rounded Rectangle 11"/>
          <p:cNvSpPr/>
          <p:nvPr/>
        </p:nvSpPr>
        <p:spPr>
          <a:xfrm>
            <a:off x="3395663" y="1663700"/>
            <a:ext cx="2593975" cy="989013"/>
          </a:xfrm>
          <a:prstGeom prst="roundRect">
            <a:avLst>
              <a:gd name="adj" fmla="val 468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ko-KR">
              <a:solidFill>
                <a:srgbClr val="FFFFFF"/>
              </a:solidFill>
              <a:ea typeface="굴림" charset="-127"/>
              <a:cs typeface="Arial" charset="0"/>
            </a:endParaRPr>
          </a:p>
        </p:txBody>
      </p:sp>
      <p:sp>
        <p:nvSpPr>
          <p:cNvPr id="41" name="Pentagon 40"/>
          <p:cNvSpPr/>
          <p:nvPr/>
        </p:nvSpPr>
        <p:spPr>
          <a:xfrm rot="5400000">
            <a:off x="4592637" y="2436813"/>
            <a:ext cx="231775" cy="514350"/>
          </a:xfrm>
          <a:prstGeom prst="homePlate">
            <a:avLst>
              <a:gd name="adj" fmla="val 8928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ko-KR">
              <a:solidFill>
                <a:srgbClr val="FFFFFF"/>
              </a:solidFill>
              <a:ea typeface="굴림" charset="-127"/>
              <a:cs typeface="Arial" charset="0"/>
            </a:endParaRPr>
          </a:p>
        </p:txBody>
      </p:sp>
      <p:pic>
        <p:nvPicPr>
          <p:cNvPr id="98333" name="Picture 41" descr="shad.png"/>
          <p:cNvPicPr>
            <a:picLocks noChangeAspect="1"/>
          </p:cNvPicPr>
          <p:nvPr/>
        </p:nvPicPr>
        <p:blipFill>
          <a:blip r:embed="rId14" cstate="print"/>
          <a:srcRect/>
          <a:stretch>
            <a:fillRect/>
          </a:stretch>
        </p:blipFill>
        <p:spPr bwMode="auto">
          <a:xfrm>
            <a:off x="5641975" y="2936875"/>
            <a:ext cx="471488" cy="1039813"/>
          </a:xfrm>
          <a:prstGeom prst="rect">
            <a:avLst/>
          </a:prstGeom>
          <a:noFill/>
          <a:ln w="9525">
            <a:noFill/>
            <a:miter lim="800000"/>
            <a:headEnd/>
            <a:tailEnd/>
          </a:ln>
        </p:spPr>
      </p:pic>
      <p:pic>
        <p:nvPicPr>
          <p:cNvPr id="98334" name="Picture 42" descr="shad.png"/>
          <p:cNvPicPr>
            <a:picLocks noChangeAspect="1"/>
          </p:cNvPicPr>
          <p:nvPr/>
        </p:nvPicPr>
        <p:blipFill>
          <a:blip r:embed="rId15" cstate="print"/>
          <a:srcRect/>
          <a:stretch>
            <a:fillRect/>
          </a:stretch>
        </p:blipFill>
        <p:spPr bwMode="auto">
          <a:xfrm>
            <a:off x="3289300" y="2982913"/>
            <a:ext cx="471488" cy="1039812"/>
          </a:xfrm>
          <a:prstGeom prst="rect">
            <a:avLst/>
          </a:prstGeom>
          <a:noFill/>
          <a:ln w="9525">
            <a:noFill/>
            <a:miter lim="800000"/>
            <a:headEnd/>
            <a:tailEnd/>
          </a:ln>
        </p:spPr>
      </p:pic>
      <p:pic>
        <p:nvPicPr>
          <p:cNvPr id="98335" name="Picture 43" descr="shad.png"/>
          <p:cNvPicPr>
            <a:picLocks noChangeAspect="1"/>
          </p:cNvPicPr>
          <p:nvPr/>
        </p:nvPicPr>
        <p:blipFill>
          <a:blip r:embed="rId15" cstate="print"/>
          <a:srcRect/>
          <a:stretch>
            <a:fillRect/>
          </a:stretch>
        </p:blipFill>
        <p:spPr bwMode="auto">
          <a:xfrm>
            <a:off x="3140075" y="3108325"/>
            <a:ext cx="471488" cy="1887538"/>
          </a:xfrm>
          <a:prstGeom prst="rect">
            <a:avLst/>
          </a:prstGeom>
          <a:noFill/>
          <a:ln w="9525">
            <a:noFill/>
            <a:miter lim="800000"/>
            <a:headEnd/>
            <a:tailEnd/>
          </a:ln>
        </p:spPr>
      </p:pic>
      <p:sp>
        <p:nvSpPr>
          <p:cNvPr id="98336" name="TextBox 53"/>
          <p:cNvSpPr txBox="1">
            <a:spLocks noChangeArrowheads="1"/>
          </p:cNvSpPr>
          <p:nvPr/>
        </p:nvSpPr>
        <p:spPr bwMode="auto">
          <a:xfrm>
            <a:off x="3998913" y="2190750"/>
            <a:ext cx="763587" cy="307975"/>
          </a:xfrm>
          <a:prstGeom prst="rect">
            <a:avLst/>
          </a:prstGeom>
          <a:noFill/>
          <a:ln w="9525">
            <a:noFill/>
            <a:miter lim="800000"/>
            <a:headEnd/>
            <a:tailEnd/>
          </a:ln>
        </p:spPr>
        <p:txBody>
          <a:bodyPr wrap="none">
            <a:spAutoFit/>
          </a:bodyPr>
          <a:lstStyle/>
          <a:p>
            <a:r>
              <a:rPr lang="en-US" altLang="ko-KR" sz="1400">
                <a:solidFill>
                  <a:srgbClr val="FFFFFF"/>
                </a:solidFill>
                <a:ea typeface="Arial Unicode MS" pitchFamily="50" charset="-127"/>
                <a:cs typeface="Arial Unicode MS" pitchFamily="50" charset="-127"/>
              </a:rPr>
              <a:t>Eclipse</a:t>
            </a:r>
            <a:endParaRPr lang="en-US" altLang="ko-KR" sz="1400">
              <a:solidFill>
                <a:srgbClr val="FFFFFF"/>
              </a:solidFill>
              <a:ea typeface="굴림" pitchFamily="50" charset="-127"/>
            </a:endParaRPr>
          </a:p>
        </p:txBody>
      </p:sp>
      <p:pic>
        <p:nvPicPr>
          <p:cNvPr id="98337" name="Picture 54" descr="SAP_NEW%2BSAP%2BLOGO.png"/>
          <p:cNvPicPr>
            <a:picLocks noChangeAspect="1"/>
          </p:cNvPicPr>
          <p:nvPr/>
        </p:nvPicPr>
        <p:blipFill>
          <a:blip r:embed="rId16" cstate="print"/>
          <a:srcRect/>
          <a:stretch>
            <a:fillRect/>
          </a:stretch>
        </p:blipFill>
        <p:spPr bwMode="auto">
          <a:xfrm>
            <a:off x="1089025" y="2865438"/>
            <a:ext cx="481013" cy="238125"/>
          </a:xfrm>
          <a:prstGeom prst="rect">
            <a:avLst/>
          </a:prstGeom>
          <a:noFill/>
          <a:ln w="9525">
            <a:noFill/>
            <a:miter lim="800000"/>
            <a:headEnd/>
            <a:tailEnd/>
          </a:ln>
        </p:spPr>
      </p:pic>
      <p:sp>
        <p:nvSpPr>
          <p:cNvPr id="60" name="Freeform 59"/>
          <p:cNvSpPr/>
          <p:nvPr/>
        </p:nvSpPr>
        <p:spPr>
          <a:xfrm>
            <a:off x="2941638" y="2967038"/>
            <a:ext cx="346075" cy="2346325"/>
          </a:xfrm>
          <a:custGeom>
            <a:avLst/>
            <a:gdLst>
              <a:gd name="connsiteX0" fmla="*/ 0 w 346355"/>
              <a:gd name="connsiteY0" fmla="*/ 0 h 1971481"/>
              <a:gd name="connsiteX1" fmla="*/ 337474 w 346355"/>
              <a:gd name="connsiteY1" fmla="*/ 8881 h 1971481"/>
              <a:gd name="connsiteX2" fmla="*/ 346355 w 346355"/>
              <a:gd name="connsiteY2" fmla="*/ 1971481 h 1971481"/>
              <a:gd name="connsiteX3" fmla="*/ 8881 w 346355"/>
              <a:gd name="connsiteY3" fmla="*/ 1962600 h 1971481"/>
            </a:gdLst>
            <a:ahLst/>
            <a:cxnLst>
              <a:cxn ang="0">
                <a:pos x="connsiteX0" y="connsiteY0"/>
              </a:cxn>
              <a:cxn ang="0">
                <a:pos x="connsiteX1" y="connsiteY1"/>
              </a:cxn>
              <a:cxn ang="0">
                <a:pos x="connsiteX2" y="connsiteY2"/>
              </a:cxn>
              <a:cxn ang="0">
                <a:pos x="connsiteX3" y="connsiteY3"/>
              </a:cxn>
            </a:cxnLst>
            <a:rect l="l" t="t" r="r" b="b"/>
            <a:pathLst>
              <a:path w="346355" h="1971481">
                <a:moveTo>
                  <a:pt x="0" y="0"/>
                </a:moveTo>
                <a:lnTo>
                  <a:pt x="337474" y="8881"/>
                </a:lnTo>
                <a:cubicBezTo>
                  <a:pt x="340434" y="663081"/>
                  <a:pt x="346355" y="1971481"/>
                  <a:pt x="346355" y="1971481"/>
                </a:cubicBezTo>
                <a:lnTo>
                  <a:pt x="8881" y="1962600"/>
                </a:lnTo>
              </a:path>
            </a:pathLst>
          </a:custGeom>
          <a:ln>
            <a:solidFill>
              <a:schemeClr val="tx2">
                <a:alpha val="33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ndParaRPr>
          </a:p>
        </p:txBody>
      </p:sp>
      <p:cxnSp>
        <p:nvCxnSpPr>
          <p:cNvPr id="61" name="Straight Arrow Connector 60"/>
          <p:cNvCxnSpPr/>
          <p:nvPr/>
        </p:nvCxnSpPr>
        <p:spPr>
          <a:xfrm rot="10800000">
            <a:off x="2979738" y="3481388"/>
            <a:ext cx="409575" cy="3175"/>
          </a:xfrm>
          <a:prstGeom prst="straightConnector1">
            <a:avLst/>
          </a:prstGeom>
          <a:ln w="28575">
            <a:solidFill>
              <a:schemeClr val="tx2">
                <a:alpha val="3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5995988" y="3906838"/>
            <a:ext cx="269875" cy="9525"/>
          </a:xfrm>
          <a:prstGeom prst="straightConnector1">
            <a:avLst/>
          </a:prstGeom>
          <a:ln w="28575">
            <a:solidFill>
              <a:schemeClr val="tx2">
                <a:alpha val="30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13" name="Picture 12" descr="globe2.png"/>
          <p:cNvPicPr>
            <a:picLocks noChangeAspect="1"/>
          </p:cNvPicPr>
          <p:nvPr/>
        </p:nvPicPr>
        <p:blipFill>
          <a:blip r:embed="rId17" cstate="print"/>
          <a:srcRect b="53801"/>
          <a:stretch>
            <a:fillRect/>
          </a:stretch>
        </p:blipFill>
        <p:spPr>
          <a:xfrm>
            <a:off x="533400" y="4200631"/>
            <a:ext cx="1288363" cy="385136"/>
          </a:xfrm>
          <a:prstGeom prst="rect">
            <a:avLst/>
          </a:prstGeom>
          <a:effectLst>
            <a:reflection stA="50000" endPos="15000" dir="5400000" sy="-100000" algn="bl" rotWithShape="0"/>
          </a:effectLst>
        </p:spPr>
      </p:pic>
      <p:sp>
        <p:nvSpPr>
          <p:cNvPr id="18" name="TextBox 17"/>
          <p:cNvSpPr txBox="1"/>
          <p:nvPr/>
        </p:nvSpPr>
        <p:spPr>
          <a:xfrm>
            <a:off x="1528763" y="4278313"/>
            <a:ext cx="1892300" cy="246062"/>
          </a:xfrm>
          <a:prstGeom prst="rect">
            <a:avLst/>
          </a:prstGeom>
          <a:noFill/>
        </p:spPr>
        <p:txBody>
          <a:bodyPr>
            <a:spAutoFit/>
          </a:bodyPr>
          <a:lstStyle/>
          <a:p>
            <a:pPr fontAlgn="auto">
              <a:lnSpc>
                <a:spcPts val="1160"/>
              </a:lnSpc>
              <a:spcBef>
                <a:spcPts val="0"/>
              </a:spcBef>
              <a:spcAft>
                <a:spcPts val="0"/>
              </a:spcAft>
              <a:defRPr/>
            </a:pPr>
            <a:r>
              <a:rPr lang="en-US" sz="1000" dirty="0">
                <a:solidFill>
                  <a:srgbClr val="000000"/>
                </a:solidFill>
                <a:latin typeface="Arial"/>
                <a:cs typeface="+mn-cs"/>
              </a:rPr>
              <a:t>Web Services</a:t>
            </a:r>
          </a:p>
        </p:txBody>
      </p:sp>
      <p:sp>
        <p:nvSpPr>
          <p:cNvPr id="73" name="TextBox 72"/>
          <p:cNvSpPr txBox="1"/>
          <p:nvPr/>
        </p:nvSpPr>
        <p:spPr>
          <a:xfrm>
            <a:off x="1520825" y="5067300"/>
            <a:ext cx="1427163" cy="249238"/>
          </a:xfrm>
          <a:prstGeom prst="rect">
            <a:avLst/>
          </a:prstGeom>
          <a:noFill/>
        </p:spPr>
        <p:txBody>
          <a:bodyPr>
            <a:spAutoFit/>
          </a:bodyPr>
          <a:lstStyle/>
          <a:p>
            <a:pPr fontAlgn="auto">
              <a:lnSpc>
                <a:spcPts val="1160"/>
              </a:lnSpc>
              <a:spcBef>
                <a:spcPts val="0"/>
              </a:spcBef>
              <a:spcAft>
                <a:spcPts val="0"/>
              </a:spcAft>
              <a:defRPr/>
            </a:pPr>
            <a:r>
              <a:rPr lang="en-US" sz="1000" dirty="0">
                <a:solidFill>
                  <a:srgbClr val="000000"/>
                </a:solidFill>
                <a:latin typeface="Arial"/>
                <a:cs typeface="+mn-cs"/>
              </a:rPr>
              <a:t>Software Applications</a:t>
            </a:r>
          </a:p>
        </p:txBody>
      </p:sp>
      <p:cxnSp>
        <p:nvCxnSpPr>
          <p:cNvPr id="74" name="Straight Arrow Connector 73"/>
          <p:cNvCxnSpPr/>
          <p:nvPr/>
        </p:nvCxnSpPr>
        <p:spPr>
          <a:xfrm rot="10800000">
            <a:off x="2962275" y="4403725"/>
            <a:ext cx="411163" cy="3175"/>
          </a:xfrm>
          <a:prstGeom prst="straightConnector1">
            <a:avLst/>
          </a:prstGeom>
          <a:ln w="28575">
            <a:solidFill>
              <a:schemeClr val="tx2">
                <a:alpha val="3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827463" y="4548188"/>
            <a:ext cx="2971800" cy="276225"/>
          </a:xfrm>
          <a:prstGeom prst="rect">
            <a:avLst/>
          </a:prstGeom>
          <a:noFill/>
        </p:spPr>
        <p:txBody>
          <a:bodyPr>
            <a:spAutoFit/>
          </a:bodyPr>
          <a:lstStyle/>
          <a:p>
            <a:pPr fontAlgn="auto">
              <a:spcBef>
                <a:spcPts val="0"/>
              </a:spcBef>
              <a:spcAft>
                <a:spcPts val="0"/>
              </a:spcAft>
              <a:defRPr/>
            </a:pPr>
            <a:r>
              <a:rPr lang="en-US" sz="1200" b="1" dirty="0">
                <a:solidFill>
                  <a:srgbClr val="000000"/>
                </a:solidFill>
                <a:latin typeface="Arial"/>
                <a:cs typeface="+mn-cs"/>
              </a:rPr>
              <a:t>SAP Mobile Platform</a:t>
            </a:r>
          </a:p>
        </p:txBody>
      </p:sp>
      <p:sp>
        <p:nvSpPr>
          <p:cNvPr id="80" name="TextBox 79"/>
          <p:cNvSpPr txBox="1"/>
          <p:nvPr/>
        </p:nvSpPr>
        <p:spPr>
          <a:xfrm>
            <a:off x="1506538" y="4745038"/>
            <a:ext cx="1117600" cy="252412"/>
          </a:xfrm>
          <a:prstGeom prst="rect">
            <a:avLst/>
          </a:prstGeom>
          <a:noFill/>
        </p:spPr>
        <p:txBody>
          <a:bodyPr>
            <a:spAutoFit/>
          </a:bodyPr>
          <a:lstStyle/>
          <a:p>
            <a:pPr fontAlgn="auto">
              <a:lnSpc>
                <a:spcPts val="1160"/>
              </a:lnSpc>
              <a:spcBef>
                <a:spcPts val="0"/>
              </a:spcBef>
              <a:spcAft>
                <a:spcPts val="0"/>
              </a:spcAft>
              <a:defRPr/>
            </a:pPr>
            <a:r>
              <a:rPr lang="en-US" sz="1100" dirty="0">
                <a:solidFill>
                  <a:srgbClr val="000000"/>
                </a:solidFill>
                <a:latin typeface="Arial"/>
                <a:cs typeface="+mn-cs"/>
              </a:rPr>
              <a:t>Files</a:t>
            </a:r>
          </a:p>
        </p:txBody>
      </p:sp>
      <p:sp>
        <p:nvSpPr>
          <p:cNvPr id="81" name="TextBox 80"/>
          <p:cNvSpPr txBox="1"/>
          <p:nvPr/>
        </p:nvSpPr>
        <p:spPr>
          <a:xfrm>
            <a:off x="1498600" y="3789363"/>
            <a:ext cx="1465263" cy="401637"/>
          </a:xfrm>
          <a:prstGeom prst="rect">
            <a:avLst/>
          </a:prstGeom>
          <a:noFill/>
        </p:spPr>
        <p:txBody>
          <a:bodyPr>
            <a:spAutoFit/>
          </a:bodyPr>
          <a:lstStyle/>
          <a:p>
            <a:pPr fontAlgn="auto">
              <a:lnSpc>
                <a:spcPts val="1160"/>
              </a:lnSpc>
              <a:spcBef>
                <a:spcPts val="0"/>
              </a:spcBef>
              <a:spcAft>
                <a:spcPts val="0"/>
              </a:spcAft>
              <a:defRPr/>
            </a:pPr>
            <a:r>
              <a:rPr lang="en-US" sz="1000" dirty="0">
                <a:solidFill>
                  <a:srgbClr val="000000"/>
                </a:solidFill>
                <a:latin typeface="Arial"/>
                <a:cs typeface="+mn-cs"/>
              </a:rPr>
              <a:t>J2EE Connector</a:t>
            </a:r>
          </a:p>
          <a:p>
            <a:pPr fontAlgn="auto">
              <a:lnSpc>
                <a:spcPts val="1160"/>
              </a:lnSpc>
              <a:spcBef>
                <a:spcPts val="0"/>
              </a:spcBef>
              <a:spcAft>
                <a:spcPts val="0"/>
              </a:spcAft>
              <a:defRPr/>
            </a:pPr>
            <a:r>
              <a:rPr lang="en-US" sz="1000" dirty="0">
                <a:solidFill>
                  <a:srgbClr val="000000"/>
                </a:solidFill>
                <a:latin typeface="Arial"/>
                <a:cs typeface="+mn-cs"/>
              </a:rPr>
              <a:t>Architecture</a:t>
            </a:r>
          </a:p>
        </p:txBody>
      </p:sp>
      <p:cxnSp>
        <p:nvCxnSpPr>
          <p:cNvPr id="82" name="Straight Arrow Connector 81"/>
          <p:cNvCxnSpPr/>
          <p:nvPr/>
        </p:nvCxnSpPr>
        <p:spPr>
          <a:xfrm rot="10800000">
            <a:off x="2979738" y="4802188"/>
            <a:ext cx="409575" cy="3175"/>
          </a:xfrm>
          <a:prstGeom prst="straightConnector1">
            <a:avLst/>
          </a:prstGeom>
          <a:ln w="28575">
            <a:solidFill>
              <a:schemeClr val="tx2">
                <a:alpha val="3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rot="10800000">
            <a:off x="2979738" y="3932238"/>
            <a:ext cx="409575" cy="3175"/>
          </a:xfrm>
          <a:prstGeom prst="straightConnector1">
            <a:avLst/>
          </a:prstGeom>
          <a:ln w="28575">
            <a:solidFill>
              <a:schemeClr val="tx2">
                <a:alpha val="30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98350" name="Picture 83" descr="folder.png"/>
          <p:cNvPicPr>
            <a:picLocks noChangeAspect="1"/>
          </p:cNvPicPr>
          <p:nvPr/>
        </p:nvPicPr>
        <p:blipFill>
          <a:blip r:embed="rId18" cstate="print"/>
          <a:srcRect/>
          <a:stretch>
            <a:fillRect/>
          </a:stretch>
        </p:blipFill>
        <p:spPr bwMode="auto">
          <a:xfrm>
            <a:off x="1125538" y="4678363"/>
            <a:ext cx="409575" cy="363537"/>
          </a:xfrm>
          <a:prstGeom prst="rect">
            <a:avLst/>
          </a:prstGeom>
          <a:noFill/>
          <a:ln w="9525">
            <a:noFill/>
            <a:miter lim="800000"/>
            <a:headEnd/>
            <a:tailEnd/>
          </a:ln>
        </p:spPr>
      </p:pic>
      <p:pic>
        <p:nvPicPr>
          <p:cNvPr id="98351" name="Picture 86"/>
          <p:cNvPicPr>
            <a:picLocks noChangeAspect="1"/>
          </p:cNvPicPr>
          <p:nvPr/>
        </p:nvPicPr>
        <p:blipFill>
          <a:blip r:embed="rId19" cstate="print"/>
          <a:srcRect/>
          <a:stretch>
            <a:fillRect/>
          </a:stretch>
        </p:blipFill>
        <p:spPr bwMode="auto">
          <a:xfrm>
            <a:off x="1141413" y="3890963"/>
            <a:ext cx="331787" cy="177800"/>
          </a:xfrm>
          <a:prstGeom prst="rect">
            <a:avLst/>
          </a:prstGeom>
          <a:noFill/>
          <a:ln w="9525">
            <a:noFill/>
            <a:miter lim="800000"/>
            <a:headEnd/>
            <a:tailEnd/>
          </a:ln>
        </p:spPr>
      </p:pic>
      <p:pic>
        <p:nvPicPr>
          <p:cNvPr id="75" name="Picture 74" descr="connect.png"/>
          <p:cNvPicPr>
            <a:picLocks noChangeAspect="1"/>
          </p:cNvPicPr>
          <p:nvPr/>
        </p:nvPicPr>
        <p:blipFill>
          <a:blip r:embed="rId20" cstate="print"/>
          <a:srcRect l="13324" t="23466" r="18022" b="38391"/>
          <a:stretch>
            <a:fillRect/>
          </a:stretch>
        </p:blipFill>
        <p:spPr>
          <a:xfrm>
            <a:off x="1075270" y="1765305"/>
            <a:ext cx="923219" cy="279395"/>
          </a:xfrm>
          <a:prstGeom prst="rect">
            <a:avLst/>
          </a:prstGeom>
          <a:effectLst>
            <a:reflection stA="50000" endPos="9000" dist="12700" dir="5400000" sy="-100000" algn="bl" rotWithShape="0"/>
          </a:effectLst>
        </p:spPr>
      </p:pic>
      <p:pic>
        <p:nvPicPr>
          <p:cNvPr id="85" name="Picture 84" descr="consume.png"/>
          <p:cNvPicPr>
            <a:picLocks noChangeAspect="1"/>
          </p:cNvPicPr>
          <p:nvPr/>
        </p:nvPicPr>
        <p:blipFill>
          <a:blip r:embed="rId21" cstate="print"/>
          <a:srcRect t="38371" b="33754"/>
          <a:stretch>
            <a:fillRect/>
          </a:stretch>
        </p:blipFill>
        <p:spPr>
          <a:xfrm>
            <a:off x="6428317" y="1832152"/>
            <a:ext cx="1344084" cy="204084"/>
          </a:xfrm>
          <a:prstGeom prst="rect">
            <a:avLst/>
          </a:prstGeom>
          <a:effectLst>
            <a:reflection stA="50000" endPos="22000" dir="5400000" sy="-100000" algn="bl" rotWithShape="0"/>
          </a:effectLst>
        </p:spPr>
      </p:pic>
      <p:pic>
        <p:nvPicPr>
          <p:cNvPr id="98354" name="Picture 90" descr="white.png"/>
          <p:cNvPicPr>
            <a:picLocks noChangeAspect="1"/>
          </p:cNvPicPr>
          <p:nvPr/>
        </p:nvPicPr>
        <p:blipFill>
          <a:blip r:embed="rId4" cstate="print"/>
          <a:srcRect r="11497" b="4659"/>
          <a:stretch>
            <a:fillRect/>
          </a:stretch>
        </p:blipFill>
        <p:spPr bwMode="auto">
          <a:xfrm>
            <a:off x="5164138" y="1700213"/>
            <a:ext cx="3444875" cy="3646487"/>
          </a:xfrm>
          <a:prstGeom prst="rect">
            <a:avLst/>
          </a:prstGeom>
          <a:noFill/>
          <a:ln w="9525">
            <a:noFill/>
            <a:miter lim="800000"/>
            <a:headEnd/>
            <a:tailEnd/>
          </a:ln>
        </p:spPr>
      </p:pic>
      <p:cxnSp>
        <p:nvCxnSpPr>
          <p:cNvPr id="96" name="Straight Connector 95"/>
          <p:cNvCxnSpPr/>
          <p:nvPr/>
        </p:nvCxnSpPr>
        <p:spPr>
          <a:xfrm>
            <a:off x="1066800" y="3205163"/>
            <a:ext cx="1684338" cy="1587"/>
          </a:xfrm>
          <a:prstGeom prst="line">
            <a:avLst/>
          </a:prstGeom>
          <a:ln w="63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49338" y="3763963"/>
            <a:ext cx="1685925" cy="1587"/>
          </a:xfrm>
          <a:prstGeom prst="line">
            <a:avLst/>
          </a:prstGeom>
          <a:ln w="63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49338" y="4203700"/>
            <a:ext cx="1685925" cy="1588"/>
          </a:xfrm>
          <a:prstGeom prst="line">
            <a:avLst/>
          </a:prstGeom>
          <a:ln w="63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49338" y="4660900"/>
            <a:ext cx="1685925" cy="1588"/>
          </a:xfrm>
          <a:prstGeom prst="line">
            <a:avLst/>
          </a:prstGeom>
          <a:ln w="63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49338" y="5059363"/>
            <a:ext cx="1685925" cy="1587"/>
          </a:xfrm>
          <a:prstGeom prst="line">
            <a:avLst/>
          </a:prstGeom>
          <a:ln w="63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8360" name="Group 93"/>
          <p:cNvGrpSpPr>
            <a:grpSpLocks/>
          </p:cNvGrpSpPr>
          <p:nvPr/>
        </p:nvGrpSpPr>
        <p:grpSpPr bwMode="auto">
          <a:xfrm rot="10800000">
            <a:off x="3378200" y="5176838"/>
            <a:ext cx="2593975" cy="1304925"/>
            <a:chOff x="3395829" y="939801"/>
            <a:chExt cx="2593223" cy="1493474"/>
          </a:xfrm>
        </p:grpSpPr>
        <p:sp>
          <p:nvSpPr>
            <p:cNvPr id="95" name="Rounded Rectangle 94"/>
            <p:cNvSpPr/>
            <p:nvPr/>
          </p:nvSpPr>
          <p:spPr>
            <a:xfrm>
              <a:off x="3405351" y="950702"/>
              <a:ext cx="2593223" cy="1324505"/>
            </a:xfrm>
            <a:prstGeom prst="roundRect">
              <a:avLst>
                <a:gd name="adj" fmla="val 468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ko-KR">
                <a:solidFill>
                  <a:srgbClr val="FFFFFF"/>
                </a:solidFill>
                <a:ea typeface="굴림" charset="-127"/>
                <a:cs typeface="Arial" charset="0"/>
              </a:endParaRPr>
            </a:p>
          </p:txBody>
        </p:sp>
        <p:sp>
          <p:nvSpPr>
            <p:cNvPr id="101" name="Pentagon 100"/>
            <p:cNvSpPr/>
            <p:nvPr/>
          </p:nvSpPr>
          <p:spPr>
            <a:xfrm rot="5400000">
              <a:off x="4593377" y="2062619"/>
              <a:ext cx="248912" cy="514201"/>
            </a:xfrm>
            <a:prstGeom prst="homePlate">
              <a:avLst>
                <a:gd name="adj" fmla="val 8928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ko-KR">
                <a:solidFill>
                  <a:srgbClr val="FFFFFF"/>
                </a:solidFill>
                <a:ea typeface="굴림" charset="-127"/>
                <a:cs typeface="Arial" charset="0"/>
              </a:endParaRPr>
            </a:p>
          </p:txBody>
        </p:sp>
      </p:grpSp>
      <p:pic>
        <p:nvPicPr>
          <p:cNvPr id="98361" name="Picture 88" descr="control.png"/>
          <p:cNvPicPr>
            <a:picLocks noChangeAspect="1"/>
          </p:cNvPicPr>
          <p:nvPr/>
        </p:nvPicPr>
        <p:blipFill>
          <a:blip r:embed="rId22" cstate="print"/>
          <a:srcRect/>
          <a:stretch>
            <a:fillRect/>
          </a:stretch>
        </p:blipFill>
        <p:spPr bwMode="auto">
          <a:xfrm>
            <a:off x="4014788" y="5295900"/>
            <a:ext cx="1268412" cy="690563"/>
          </a:xfrm>
          <a:prstGeom prst="rect">
            <a:avLst/>
          </a:prstGeom>
          <a:noFill/>
          <a:ln w="9525">
            <a:noFill/>
            <a:miter lim="800000"/>
            <a:headEnd/>
            <a:tailEnd/>
          </a:ln>
        </p:spPr>
      </p:pic>
      <p:pic>
        <p:nvPicPr>
          <p:cNvPr id="98362" name="Picture 70" descr="green.png"/>
          <p:cNvPicPr>
            <a:picLocks noChangeAspect="1"/>
          </p:cNvPicPr>
          <p:nvPr/>
        </p:nvPicPr>
        <p:blipFill>
          <a:blip r:embed="rId23" cstate="print"/>
          <a:srcRect l="16299" r="20044"/>
          <a:stretch>
            <a:fillRect/>
          </a:stretch>
        </p:blipFill>
        <p:spPr bwMode="auto">
          <a:xfrm>
            <a:off x="3522663" y="5770563"/>
            <a:ext cx="2319337" cy="609600"/>
          </a:xfrm>
          <a:prstGeom prst="rect">
            <a:avLst/>
          </a:prstGeom>
          <a:noFill/>
          <a:ln w="9525">
            <a:noFill/>
            <a:miter lim="800000"/>
            <a:headEnd/>
            <a:tailEnd/>
          </a:ln>
        </p:spPr>
      </p:pic>
      <p:sp>
        <p:nvSpPr>
          <p:cNvPr id="98363" name="TextBox 49"/>
          <p:cNvSpPr txBox="1">
            <a:spLocks noChangeArrowheads="1"/>
          </p:cNvSpPr>
          <p:nvPr/>
        </p:nvSpPr>
        <p:spPr bwMode="auto">
          <a:xfrm>
            <a:off x="3700463" y="5803900"/>
            <a:ext cx="1290637" cy="492125"/>
          </a:xfrm>
          <a:prstGeom prst="rect">
            <a:avLst/>
          </a:prstGeom>
          <a:noFill/>
          <a:ln w="9525">
            <a:noFill/>
            <a:miter lim="800000"/>
            <a:headEnd/>
            <a:tailEnd/>
          </a:ln>
        </p:spPr>
        <p:txBody>
          <a:bodyPr>
            <a:spAutoFit/>
          </a:bodyPr>
          <a:lstStyle/>
          <a:p>
            <a:r>
              <a:rPr lang="en-US" altLang="ko-KR" sz="1300">
                <a:solidFill>
                  <a:srgbClr val="FFFFFF"/>
                </a:solidFill>
                <a:ea typeface="Arial Unicode MS" pitchFamily="50" charset="-127"/>
                <a:cs typeface="Arial Unicode MS" pitchFamily="50" charset="-127"/>
              </a:rPr>
              <a:t>Management </a:t>
            </a:r>
            <a:br>
              <a:rPr lang="en-US" altLang="ko-KR" sz="1300">
                <a:solidFill>
                  <a:srgbClr val="FFFFFF"/>
                </a:solidFill>
                <a:ea typeface="Arial Unicode MS" pitchFamily="50" charset="-127"/>
                <a:cs typeface="Arial Unicode MS" pitchFamily="50" charset="-127"/>
              </a:rPr>
            </a:br>
            <a:r>
              <a:rPr lang="en-US" altLang="ko-KR" sz="1300">
                <a:solidFill>
                  <a:srgbClr val="FFFFFF"/>
                </a:solidFill>
                <a:ea typeface="Arial Unicode MS" pitchFamily="50" charset="-127"/>
                <a:cs typeface="Arial Unicode MS" pitchFamily="50" charset="-127"/>
              </a:rPr>
              <a:t>Console</a:t>
            </a:r>
            <a:endParaRPr lang="en-US" altLang="ko-KR" sz="1300">
              <a:solidFill>
                <a:srgbClr val="FFFFFF"/>
              </a:solidFill>
              <a:ea typeface="굴림" pitchFamily="50" charset="-127"/>
            </a:endParaRPr>
          </a:p>
        </p:txBody>
      </p:sp>
      <p:pic>
        <p:nvPicPr>
          <p:cNvPr id="98364" name="Picture 108" descr="Screen Shot 2012-04-25 at 10.08.32 AM.png"/>
          <p:cNvPicPr>
            <a:picLocks noChangeAspect="1"/>
          </p:cNvPicPr>
          <p:nvPr/>
        </p:nvPicPr>
        <p:blipFill>
          <a:blip r:embed="rId24" cstate="print"/>
          <a:srcRect/>
          <a:stretch>
            <a:fillRect/>
          </a:stretch>
        </p:blipFill>
        <p:spPr bwMode="auto">
          <a:xfrm>
            <a:off x="3514725" y="1666875"/>
            <a:ext cx="473075" cy="485775"/>
          </a:xfrm>
          <a:prstGeom prst="rect">
            <a:avLst/>
          </a:prstGeom>
          <a:noFill/>
          <a:ln w="9525">
            <a:noFill/>
            <a:miter lim="800000"/>
            <a:headEnd/>
            <a:tailEnd/>
          </a:ln>
        </p:spPr>
      </p:pic>
      <p:pic>
        <p:nvPicPr>
          <p:cNvPr id="98365" name="Picture 109" descr="shad.png"/>
          <p:cNvPicPr>
            <a:picLocks noChangeAspect="1"/>
          </p:cNvPicPr>
          <p:nvPr/>
        </p:nvPicPr>
        <p:blipFill>
          <a:blip r:embed="rId25" cstate="print"/>
          <a:srcRect/>
          <a:stretch>
            <a:fillRect/>
          </a:stretch>
        </p:blipFill>
        <p:spPr bwMode="auto">
          <a:xfrm>
            <a:off x="3360738" y="6251575"/>
            <a:ext cx="2320925" cy="471488"/>
          </a:xfrm>
          <a:prstGeom prst="rect">
            <a:avLst/>
          </a:prstGeom>
          <a:noFill/>
          <a:ln w="9525">
            <a:noFill/>
            <a:miter lim="800000"/>
            <a:headEnd/>
            <a:tailEnd/>
          </a:ln>
        </p:spPr>
      </p:pic>
      <p:pic>
        <p:nvPicPr>
          <p:cNvPr id="70" name="Picture 69" descr="create.png"/>
          <p:cNvPicPr>
            <a:picLocks noChangeAspect="1"/>
          </p:cNvPicPr>
          <p:nvPr/>
        </p:nvPicPr>
        <p:blipFill>
          <a:blip r:embed="rId26" cstate="print"/>
          <a:srcRect b="41846"/>
          <a:stretch>
            <a:fillRect/>
          </a:stretch>
        </p:blipFill>
        <p:spPr>
          <a:xfrm>
            <a:off x="3700508" y="1616905"/>
            <a:ext cx="1348986" cy="427323"/>
          </a:xfrm>
          <a:prstGeom prst="rect">
            <a:avLst/>
          </a:prstGeom>
          <a:effectLst>
            <a:reflection stA="50000" endPos="9000" dir="5400000" sy="-100000" algn="bl" rotWithShape="0"/>
          </a:effectLst>
        </p:spPr>
      </p:pic>
      <p:sp>
        <p:nvSpPr>
          <p:cNvPr id="113" name="Rounded Rectangle 112"/>
          <p:cNvSpPr/>
          <p:nvPr/>
        </p:nvSpPr>
        <p:spPr bwMode="gray">
          <a:xfrm>
            <a:off x="4953000" y="5888038"/>
            <a:ext cx="744538" cy="347662"/>
          </a:xfrm>
          <a:prstGeom prst="roundRect">
            <a:avLst>
              <a:gd name="adj" fmla="val 24680"/>
            </a:avLst>
          </a:prstGeom>
          <a:solidFill>
            <a:schemeClr val="bg1"/>
          </a:solidFill>
          <a:ln>
            <a:noFill/>
            <a:headEnd/>
            <a:tailEnd/>
          </a:ln>
          <a:effectLst/>
        </p:spPr>
        <p:style>
          <a:lnRef idx="1">
            <a:schemeClr val="accent4"/>
          </a:lnRef>
          <a:fillRef idx="3">
            <a:schemeClr val="accent4"/>
          </a:fillRef>
          <a:effectRef idx="2">
            <a:schemeClr val="accent4"/>
          </a:effectRef>
          <a:fontRef idx="minor">
            <a:schemeClr val="lt1"/>
          </a:fontRef>
        </p:style>
        <p:txBody>
          <a:bodyPr lIns="90000" tIns="72000" rIns="90000" bIns="72000" anchor="ctr"/>
          <a:lstStyle/>
          <a:p>
            <a:pPr algn="ctr">
              <a:spcBef>
                <a:spcPct val="50000"/>
              </a:spcBef>
              <a:buClr>
                <a:srgbClr val="F0AB00"/>
              </a:buClr>
              <a:buSzPct val="80000"/>
              <a:defRPr/>
            </a:pPr>
            <a:r>
              <a:rPr lang="en-US" sz="1000" b="1" kern="0" dirty="0">
                <a:solidFill>
                  <a:srgbClr val="8AB54E"/>
                </a:solidFill>
                <a:latin typeface="BentonSans Bold" pitchFamily="2" charset="0"/>
                <a:ea typeface="Arial Unicode MS" pitchFamily="34" charset="-128"/>
                <a:cs typeface="Arial Unicode MS" pitchFamily="34" charset="-128"/>
              </a:rPr>
              <a:t>AFARIA</a:t>
            </a:r>
          </a:p>
        </p:txBody>
      </p:sp>
      <p:sp>
        <p:nvSpPr>
          <p:cNvPr id="98368" name="Title 49"/>
          <p:cNvSpPr>
            <a:spLocks noGrp="1"/>
          </p:cNvSpPr>
          <p:nvPr>
            <p:ph type="title"/>
          </p:nvPr>
        </p:nvSpPr>
        <p:spPr>
          <a:xfrm>
            <a:off x="314325" y="819150"/>
            <a:ext cx="8496300" cy="755650"/>
          </a:xfrm>
        </p:spPr>
        <p:txBody>
          <a:bodyPr/>
          <a:lstStyle/>
          <a:p>
            <a:pPr eaLnBrk="1" hangingPunct="1"/>
            <a:r>
              <a:rPr lang="en-US" altLang="ko-KR" sz="2300" dirty="0" smtClean="0">
                <a:solidFill>
                  <a:schemeClr val="tx2"/>
                </a:solidFill>
                <a:latin typeface="맑은 고딕" pitchFamily="50" charset="-127"/>
                <a:ea typeface="맑은 고딕" pitchFamily="50" charset="-127"/>
              </a:rPr>
              <a:t/>
            </a:r>
            <a:br>
              <a:rPr lang="en-US" altLang="ko-KR" sz="2300" dirty="0" smtClean="0">
                <a:solidFill>
                  <a:schemeClr val="tx2"/>
                </a:solidFill>
                <a:latin typeface="맑은 고딕" pitchFamily="50" charset="-127"/>
                <a:ea typeface="맑은 고딕" pitchFamily="50" charset="-127"/>
              </a:rPr>
            </a:br>
            <a:r>
              <a:rPr lang="en-US" altLang="ko-KR" sz="1400" dirty="0" smtClean="0">
                <a:solidFill>
                  <a:schemeClr val="tx2"/>
                </a:solidFill>
                <a:ea typeface="굴림" pitchFamily="50" charset="-127"/>
              </a:rPr>
              <a:t>SAP certification Mobile Framework</a:t>
            </a:r>
            <a:endParaRPr lang="en-US" altLang="ko-KR" sz="1400" dirty="0" smtClean="0">
              <a:solidFill>
                <a:schemeClr val="tx2"/>
              </a:solidFill>
              <a:latin typeface="맑은 고딕" pitchFamily="50" charset="-127"/>
              <a:ea typeface="맑은 고딕" pitchFamily="50" charset="-127"/>
            </a:endParaRPr>
          </a:p>
        </p:txBody>
      </p:sp>
      <p:sp>
        <p:nvSpPr>
          <p:cNvPr id="98369" name="TextBox 116"/>
          <p:cNvSpPr txBox="1">
            <a:spLocks noChangeArrowheads="1"/>
          </p:cNvSpPr>
          <p:nvPr/>
        </p:nvSpPr>
        <p:spPr bwMode="auto">
          <a:xfrm>
            <a:off x="3449638" y="1849438"/>
            <a:ext cx="1677987" cy="882650"/>
          </a:xfrm>
          <a:prstGeom prst="rect">
            <a:avLst/>
          </a:prstGeom>
          <a:noFill/>
          <a:ln w="9525">
            <a:noFill/>
            <a:miter lim="800000"/>
            <a:headEnd/>
            <a:tailEnd/>
          </a:ln>
        </p:spPr>
        <p:txBody>
          <a:bodyPr>
            <a:spAutoFit/>
          </a:bodyPr>
          <a:lstStyle/>
          <a:p>
            <a:pPr>
              <a:lnSpc>
                <a:spcPts val="1163"/>
              </a:lnSpc>
            </a:pPr>
            <a:endParaRPr lang="en-US" altLang="ko-KR" b="1">
              <a:solidFill>
                <a:srgbClr val="595959"/>
              </a:solidFill>
              <a:ea typeface="Arial Unicode MS" pitchFamily="50" charset="-127"/>
              <a:cs typeface="Arial Unicode MS" pitchFamily="50" charset="-127"/>
            </a:endParaRPr>
          </a:p>
          <a:p>
            <a:pPr>
              <a:lnSpc>
                <a:spcPts val="1163"/>
              </a:lnSpc>
            </a:pPr>
            <a:endParaRPr lang="en-US" altLang="ko-KR" sz="1400">
              <a:solidFill>
                <a:srgbClr val="595959"/>
              </a:solidFill>
              <a:ea typeface="Arial Unicode MS" pitchFamily="50" charset="-127"/>
              <a:cs typeface="Arial Unicode MS" pitchFamily="50" charset="-127"/>
            </a:endParaRPr>
          </a:p>
          <a:p>
            <a:pPr>
              <a:lnSpc>
                <a:spcPts val="1163"/>
              </a:lnSpc>
            </a:pPr>
            <a:r>
              <a:rPr lang="en-US" altLang="ko-KR" sz="1200">
                <a:solidFill>
                  <a:srgbClr val="595959"/>
                </a:solidFill>
                <a:ea typeface="Arial Unicode MS" pitchFamily="50" charset="-127"/>
                <a:cs typeface="Arial Unicode MS" pitchFamily="50" charset="-127"/>
              </a:rPr>
              <a:t>Market-Leading</a:t>
            </a:r>
            <a:br>
              <a:rPr lang="en-US" altLang="ko-KR" sz="1200">
                <a:solidFill>
                  <a:srgbClr val="595959"/>
                </a:solidFill>
                <a:ea typeface="Arial Unicode MS" pitchFamily="50" charset="-127"/>
                <a:cs typeface="Arial Unicode MS" pitchFamily="50" charset="-127"/>
              </a:rPr>
            </a:br>
            <a:r>
              <a:rPr lang="en-US" altLang="ko-KR" sz="1200">
                <a:solidFill>
                  <a:srgbClr val="595959"/>
                </a:solidFill>
                <a:ea typeface="Arial Unicode MS" pitchFamily="50" charset="-127"/>
                <a:cs typeface="Arial Unicode MS" pitchFamily="50" charset="-127"/>
              </a:rPr>
              <a:t>Front-End SDKs</a:t>
            </a:r>
          </a:p>
          <a:p>
            <a:pPr>
              <a:lnSpc>
                <a:spcPts val="1163"/>
              </a:lnSpc>
            </a:pPr>
            <a:endParaRPr lang="en-US" altLang="ko-KR">
              <a:solidFill>
                <a:srgbClr val="000000"/>
              </a:solidFill>
              <a:ea typeface="굴림" pitchFamily="50" charset="-127"/>
            </a:endParaRPr>
          </a:p>
        </p:txBody>
      </p:sp>
      <p:pic>
        <p:nvPicPr>
          <p:cNvPr id="106" name="Picture 105" descr="amopute.png"/>
          <p:cNvPicPr>
            <a:picLocks noChangeAspect="1"/>
          </p:cNvPicPr>
          <p:nvPr/>
        </p:nvPicPr>
        <p:blipFill>
          <a:blip r:embed="rId27" cstate="print"/>
          <a:srcRect b="10615"/>
          <a:stretch>
            <a:fillRect/>
          </a:stretch>
        </p:blipFill>
        <p:spPr>
          <a:xfrm>
            <a:off x="3446668" y="5030911"/>
            <a:ext cx="590469" cy="434327"/>
          </a:xfrm>
          <a:prstGeom prst="rect">
            <a:avLst/>
          </a:prstGeom>
          <a:effectLst>
            <a:reflection stA="50000" endPos="12000" dir="5400000" sy="-100000" algn="bl" rotWithShape="0"/>
          </a:effectLst>
        </p:spPr>
      </p:pic>
      <p:pic>
        <p:nvPicPr>
          <p:cNvPr id="98371" name="Picture 106" descr="man.png"/>
          <p:cNvPicPr>
            <a:picLocks noChangeAspect="1"/>
          </p:cNvPicPr>
          <p:nvPr/>
        </p:nvPicPr>
        <p:blipFill>
          <a:blip r:embed="rId28" cstate="print"/>
          <a:srcRect/>
          <a:stretch>
            <a:fillRect/>
          </a:stretch>
        </p:blipFill>
        <p:spPr bwMode="auto">
          <a:xfrm>
            <a:off x="3751263" y="5278438"/>
            <a:ext cx="420687" cy="398462"/>
          </a:xfrm>
          <a:prstGeom prst="rect">
            <a:avLst/>
          </a:prstGeom>
          <a:noFill/>
          <a:ln w="9525">
            <a:noFill/>
            <a:miter lim="800000"/>
            <a:headEnd/>
            <a:tailEnd/>
          </a:ln>
        </p:spPr>
      </p:pic>
      <p:pic>
        <p:nvPicPr>
          <p:cNvPr id="98373" name="Picture 107" descr="white.png"/>
          <p:cNvPicPr>
            <a:picLocks noChangeAspect="1"/>
          </p:cNvPicPr>
          <p:nvPr/>
        </p:nvPicPr>
        <p:blipFill>
          <a:blip r:embed="rId4" cstate="print"/>
          <a:srcRect r="11497" b="4659"/>
          <a:stretch>
            <a:fillRect/>
          </a:stretch>
        </p:blipFill>
        <p:spPr bwMode="auto">
          <a:xfrm>
            <a:off x="5699125" y="2671763"/>
            <a:ext cx="3444875" cy="3646487"/>
          </a:xfrm>
          <a:prstGeom prst="rect">
            <a:avLst/>
          </a:prstGeom>
          <a:noFill/>
          <a:ln w="9525">
            <a:noFill/>
            <a:miter lim="800000"/>
            <a:headEnd/>
            <a:tailEnd/>
          </a:ln>
        </p:spPr>
      </p:pic>
      <p:pic>
        <p:nvPicPr>
          <p:cNvPr id="98374" name="Picture 5"/>
          <p:cNvPicPr>
            <a:picLocks noChangeAspect="1" noChangeArrowheads="1"/>
          </p:cNvPicPr>
          <p:nvPr/>
        </p:nvPicPr>
        <p:blipFill>
          <a:blip r:embed="rId29" cstate="print"/>
          <a:srcRect/>
          <a:stretch>
            <a:fillRect/>
          </a:stretch>
        </p:blipFill>
        <p:spPr bwMode="auto">
          <a:xfrm>
            <a:off x="6750050" y="2822575"/>
            <a:ext cx="947738" cy="2232025"/>
          </a:xfrm>
          <a:prstGeom prst="rect">
            <a:avLst/>
          </a:prstGeom>
          <a:noFill/>
          <a:ln w="9525">
            <a:noFill/>
            <a:miter lim="800000"/>
            <a:headEnd/>
            <a:tailEnd/>
          </a:ln>
        </p:spPr>
      </p:pic>
      <p:pic>
        <p:nvPicPr>
          <p:cNvPr id="98375" name="Picture 71" descr="shad.png"/>
          <p:cNvPicPr>
            <a:picLocks noChangeAspect="1"/>
          </p:cNvPicPr>
          <p:nvPr/>
        </p:nvPicPr>
        <p:blipFill>
          <a:blip r:embed="rId25" cstate="print"/>
          <a:srcRect/>
          <a:stretch>
            <a:fillRect/>
          </a:stretch>
        </p:blipFill>
        <p:spPr bwMode="auto">
          <a:xfrm>
            <a:off x="3373438" y="5557838"/>
            <a:ext cx="2320925" cy="471487"/>
          </a:xfrm>
          <a:prstGeom prst="rect">
            <a:avLst/>
          </a:prstGeom>
          <a:noFill/>
          <a:ln w="9525">
            <a:noFill/>
            <a:miter lim="800000"/>
            <a:headEnd/>
            <a:tailEnd/>
          </a:ln>
        </p:spPr>
      </p:pic>
      <p:pic>
        <p:nvPicPr>
          <p:cNvPr id="98376" name="Picture 117" descr="blue.png"/>
          <p:cNvPicPr>
            <a:picLocks noChangeAspect="1"/>
          </p:cNvPicPr>
          <p:nvPr/>
        </p:nvPicPr>
        <p:blipFill>
          <a:blip r:embed="rId3" cstate="print"/>
          <a:srcRect l="19193" r="18713" b="32210"/>
          <a:stretch>
            <a:fillRect/>
          </a:stretch>
        </p:blipFill>
        <p:spPr bwMode="auto">
          <a:xfrm>
            <a:off x="3543300" y="2967038"/>
            <a:ext cx="2306638" cy="1177925"/>
          </a:xfrm>
          <a:prstGeom prst="rect">
            <a:avLst/>
          </a:prstGeom>
          <a:noFill/>
          <a:ln w="9525">
            <a:noFill/>
            <a:miter lim="800000"/>
            <a:headEnd/>
            <a:tailEnd/>
          </a:ln>
        </p:spPr>
      </p:pic>
      <p:pic>
        <p:nvPicPr>
          <p:cNvPr id="98377" name="Picture 115" descr="sap_plat.png"/>
          <p:cNvPicPr>
            <a:picLocks noChangeAspect="1"/>
          </p:cNvPicPr>
          <p:nvPr/>
        </p:nvPicPr>
        <p:blipFill>
          <a:blip r:embed="rId30" cstate="print"/>
          <a:srcRect/>
          <a:stretch>
            <a:fillRect/>
          </a:stretch>
        </p:blipFill>
        <p:spPr bwMode="auto">
          <a:xfrm>
            <a:off x="3979863" y="3182938"/>
            <a:ext cx="1384300" cy="1384300"/>
          </a:xfrm>
          <a:prstGeom prst="rect">
            <a:avLst/>
          </a:prstGeom>
          <a:noFill/>
          <a:ln w="9525">
            <a:noFill/>
            <a:miter lim="800000"/>
            <a:headEnd/>
            <a:tailEnd/>
          </a:ln>
        </p:spPr>
      </p:pic>
      <p:pic>
        <p:nvPicPr>
          <p:cNvPr id="98378" name="Picture 2" descr="http://t2.gstatic.com/images?q=tbn:ANd9GcSW-ArknGrV34zag6vCu16F-P-Q1e-K2C1wXFmWDo0QrZvV4V40MA"/>
          <p:cNvPicPr>
            <a:picLocks noChangeAspect="1" noChangeArrowheads="1"/>
          </p:cNvPicPr>
          <p:nvPr/>
        </p:nvPicPr>
        <p:blipFill>
          <a:blip r:embed="rId31" cstate="print"/>
          <a:srcRect/>
          <a:stretch>
            <a:fillRect/>
          </a:stretch>
        </p:blipFill>
        <p:spPr bwMode="auto">
          <a:xfrm>
            <a:off x="5545138" y="1427163"/>
            <a:ext cx="490537" cy="488950"/>
          </a:xfrm>
          <a:prstGeom prst="rect">
            <a:avLst/>
          </a:prstGeom>
          <a:noFill/>
          <a:ln w="9525">
            <a:noFill/>
            <a:miter lim="800000"/>
            <a:headEnd/>
            <a:tailEnd/>
          </a:ln>
        </p:spPr>
      </p:pic>
      <p:pic>
        <p:nvPicPr>
          <p:cNvPr id="98379" name="Picture 4" descr="http://a0.twimg.com/profile_images/2179402304/appc-fb.png"/>
          <p:cNvPicPr>
            <a:picLocks noChangeAspect="1" noChangeArrowheads="1"/>
          </p:cNvPicPr>
          <p:nvPr/>
        </p:nvPicPr>
        <p:blipFill>
          <a:blip r:embed="rId32" cstate="print"/>
          <a:srcRect/>
          <a:stretch>
            <a:fillRect/>
          </a:stretch>
        </p:blipFill>
        <p:spPr bwMode="auto">
          <a:xfrm>
            <a:off x="4922838" y="1485900"/>
            <a:ext cx="466725" cy="466725"/>
          </a:xfrm>
          <a:prstGeom prst="rect">
            <a:avLst/>
          </a:prstGeom>
          <a:noFill/>
          <a:ln w="9525">
            <a:noFill/>
            <a:miter lim="800000"/>
            <a:headEnd/>
            <a:tailEnd/>
          </a:ln>
        </p:spPr>
      </p:pic>
      <p:pic>
        <p:nvPicPr>
          <p:cNvPr id="98380" name="Picture 6" descr="http://t1.gstatic.com/images?q=tbn:ANd9GcTN_ROyI1WvyXDNKOl0qciWqK49_bsUCsXIQWkKukdJo5S7HDrX"/>
          <p:cNvPicPr>
            <a:picLocks noChangeAspect="1" noChangeArrowheads="1"/>
          </p:cNvPicPr>
          <p:nvPr/>
        </p:nvPicPr>
        <p:blipFill>
          <a:blip r:embed="rId33" cstate="print">
            <a:clrChange>
              <a:clrFrom>
                <a:srgbClr val="FFFFFF"/>
              </a:clrFrom>
              <a:clrTo>
                <a:srgbClr val="FFFFFF">
                  <a:alpha val="0"/>
                </a:srgbClr>
              </a:clrTo>
            </a:clrChange>
          </a:blip>
          <a:srcRect l="18224" t="20218" r="18130" b="24001"/>
          <a:stretch>
            <a:fillRect/>
          </a:stretch>
        </p:blipFill>
        <p:spPr bwMode="auto">
          <a:xfrm>
            <a:off x="4851400" y="2136775"/>
            <a:ext cx="882650" cy="412750"/>
          </a:xfrm>
          <a:prstGeom prst="rect">
            <a:avLst/>
          </a:prstGeom>
          <a:noFill/>
          <a:ln w="9525">
            <a:noFill/>
            <a:miter lim="800000"/>
            <a:headEnd/>
            <a:tailEnd/>
          </a:ln>
        </p:spPr>
      </p:pic>
      <p:pic>
        <p:nvPicPr>
          <p:cNvPr id="98381" name="Picture 8" descr="http://t2.gstatic.com/images?q=tbn:ANd9GcSGJc7nuQsUoyn2StdjIVnAVGMyPqptBH3YHHPtSseLNHAm2GAP"/>
          <p:cNvPicPr>
            <a:picLocks noChangeAspect="1" noChangeArrowheads="1"/>
          </p:cNvPicPr>
          <p:nvPr/>
        </p:nvPicPr>
        <p:blipFill>
          <a:blip r:embed="rId34" cstate="print"/>
          <a:srcRect/>
          <a:stretch>
            <a:fillRect/>
          </a:stretch>
        </p:blipFill>
        <p:spPr bwMode="auto">
          <a:xfrm>
            <a:off x="5630863" y="1893888"/>
            <a:ext cx="661987" cy="661987"/>
          </a:xfrm>
          <a:prstGeom prst="rect">
            <a:avLst/>
          </a:prstGeom>
          <a:noFill/>
          <a:ln w="9525">
            <a:noFill/>
            <a:miter lim="800000"/>
            <a:headEnd/>
            <a:tailEnd/>
          </a:ln>
        </p:spPr>
      </p:pic>
      <p:sp>
        <p:nvSpPr>
          <p:cNvPr id="84" name="Title 1"/>
          <p:cNvSpPr txBox="1">
            <a:spLocks/>
          </p:cNvSpPr>
          <p:nvPr/>
        </p:nvSpPr>
        <p:spPr bwMode="gray">
          <a:xfrm>
            <a:off x="323850" y="323850"/>
            <a:ext cx="8496300" cy="7556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2400" b="1" i="0" u="none" strike="noStrike" kern="1200" cap="none" spc="0" normalizeH="0" baseline="0" noProof="0" smtClean="0">
                <a:ln>
                  <a:noFill/>
                </a:ln>
                <a:solidFill>
                  <a:schemeClr val="accent2"/>
                </a:solidFill>
                <a:effectLst/>
                <a:uLnTx/>
                <a:uFillTx/>
                <a:latin typeface="맑은 고딕" pitchFamily="50" charset="-127"/>
                <a:ea typeface="맑은 고딕" pitchFamily="50" charset="-127"/>
                <a:cs typeface="+mj-cs"/>
              </a:rPr>
              <a:t>POM </a:t>
            </a:r>
            <a:r>
              <a:rPr kumimoji="0" lang="ko-KR" altLang="en-US" sz="2400" b="1" i="0" u="none" strike="noStrike" kern="1200" cap="none" spc="0" normalizeH="0" baseline="0" noProof="0" smtClean="0">
                <a:ln>
                  <a:noFill/>
                </a:ln>
                <a:solidFill>
                  <a:schemeClr val="accent2"/>
                </a:solidFill>
                <a:effectLst/>
                <a:uLnTx/>
                <a:uFillTx/>
                <a:latin typeface="맑은 고딕" pitchFamily="50" charset="-127"/>
                <a:ea typeface="맑은 고딕" pitchFamily="50" charset="-127"/>
                <a:cs typeface="+mj-cs"/>
              </a:rPr>
              <a:t>구성</a:t>
            </a:r>
            <a:endParaRPr kumimoji="0" lang="en-GB" altLang="ko-KR" sz="2400" b="1" i="0" u="none" strike="noStrike" kern="1200" cap="none" spc="0" normalizeH="0" baseline="0" noProof="0" dirty="0" smtClean="0">
              <a:ln>
                <a:noFill/>
              </a:ln>
              <a:solidFill>
                <a:srgbClr val="FF0000"/>
              </a:solidFill>
              <a:effectLst/>
              <a:uLnTx/>
              <a:uFillTx/>
              <a:latin typeface="맑은 고딕" pitchFamily="50" charset="-127"/>
              <a:ea typeface="맑은 고딕" pitchFamily="50" charset="-127"/>
              <a:cs typeface="+mj-cs"/>
            </a:endParaRPr>
          </a:p>
        </p:txBody>
      </p:sp>
    </p:spTree>
    <p:extLst>
      <p:ext uri="{BB962C8B-B14F-4D97-AF65-F5344CB8AC3E}">
        <p14:creationId xmlns:p14="http://schemas.microsoft.com/office/powerpoint/2010/main" val="3005501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ko-KR" altLang="en-US" dirty="0" smtClean="0">
                <a:latin typeface="맑은 고딕" pitchFamily="50" charset="-127"/>
                <a:ea typeface="맑은 고딕" pitchFamily="50" charset="-127"/>
              </a:rPr>
              <a:t>도입효과</a:t>
            </a:r>
            <a:endParaRPr lang="en-GB" altLang="ko-KR" dirty="0" smtClean="0">
              <a:solidFill>
                <a:srgbClr val="FF0000"/>
              </a:solidFill>
              <a:latin typeface="맑은 고딕" pitchFamily="50" charset="-127"/>
              <a:ea typeface="맑은 고딕" pitchFamily="50" charset="-127"/>
            </a:endParaRPr>
          </a:p>
        </p:txBody>
      </p:sp>
      <p:sp>
        <p:nvSpPr>
          <p:cNvPr id="18" name="Rectangle 21"/>
          <p:cNvSpPr/>
          <p:nvPr/>
        </p:nvSpPr>
        <p:spPr bwMode="gray">
          <a:xfrm>
            <a:off x="4656138" y="2597150"/>
            <a:ext cx="4149725" cy="3624263"/>
          </a:xfrm>
          <a:prstGeom prst="rect">
            <a:avLst/>
          </a:prstGeom>
          <a:gradFill flip="none" rotWithShape="1">
            <a:gsLst>
              <a:gs pos="0">
                <a:schemeClr val="tx2">
                  <a:alpha val="28000"/>
                </a:schemeClr>
              </a:gs>
              <a:gs pos="100000">
                <a:srgbClr val="FFFFFF">
                  <a:alpha val="10000"/>
                </a:srgbClr>
              </a:gs>
            </a:gsLst>
            <a:lin ang="5640000" scaled="0"/>
            <a:tileRect/>
          </a:gra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sp>
        <p:nvSpPr>
          <p:cNvPr id="19" name="Rectangle 16"/>
          <p:cNvSpPr/>
          <p:nvPr/>
        </p:nvSpPr>
        <p:spPr bwMode="gray">
          <a:xfrm>
            <a:off x="487363" y="2589213"/>
            <a:ext cx="4143375" cy="3622675"/>
          </a:xfrm>
          <a:prstGeom prst="rect">
            <a:avLst/>
          </a:prstGeom>
          <a:gradFill flip="none" rotWithShape="1">
            <a:gsLst>
              <a:gs pos="0">
                <a:schemeClr val="accent1">
                  <a:alpha val="34000"/>
                </a:schemeClr>
              </a:gs>
              <a:gs pos="100000">
                <a:srgbClr val="FFFFFF">
                  <a:alpha val="10000"/>
                </a:srgbClr>
              </a:gs>
            </a:gsLst>
            <a:lin ang="5640000" scaled="0"/>
            <a:tileRect/>
          </a:gra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pic>
        <p:nvPicPr>
          <p:cNvPr id="25" name="Picture 38" descr="white.png"/>
          <p:cNvPicPr>
            <a:picLocks noChangeAspect="1"/>
          </p:cNvPicPr>
          <p:nvPr/>
        </p:nvPicPr>
        <p:blipFill>
          <a:blip r:embed="rId2" cstate="print"/>
          <a:srcRect/>
          <a:stretch>
            <a:fillRect/>
          </a:stretch>
        </p:blipFill>
        <p:spPr bwMode="auto">
          <a:xfrm>
            <a:off x="2794000" y="1987550"/>
            <a:ext cx="4097338" cy="4730750"/>
          </a:xfrm>
          <a:prstGeom prst="rect">
            <a:avLst/>
          </a:prstGeom>
          <a:noFill/>
          <a:ln w="9525">
            <a:noFill/>
            <a:miter lim="800000"/>
            <a:headEnd/>
            <a:tailEnd/>
          </a:ln>
        </p:spPr>
      </p:pic>
      <p:sp>
        <p:nvSpPr>
          <p:cNvPr id="27" name="Pentagon 22"/>
          <p:cNvSpPr/>
          <p:nvPr/>
        </p:nvSpPr>
        <p:spPr bwMode="gray">
          <a:xfrm>
            <a:off x="487363" y="2160588"/>
            <a:ext cx="4143375" cy="538162"/>
          </a:xfrm>
          <a:prstGeom prst="homePlate">
            <a:avLst>
              <a:gd name="adj" fmla="val 0"/>
            </a:avLst>
          </a:prstGeom>
          <a:solidFill>
            <a:schemeClr val="accent1"/>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pic>
        <p:nvPicPr>
          <p:cNvPr id="30" name="Picture 26" descr="white.png"/>
          <p:cNvPicPr>
            <a:picLocks noChangeAspect="1"/>
          </p:cNvPicPr>
          <p:nvPr/>
        </p:nvPicPr>
        <p:blipFill>
          <a:blip r:embed="rId2" cstate="print"/>
          <a:srcRect/>
          <a:stretch>
            <a:fillRect/>
          </a:stretch>
        </p:blipFill>
        <p:spPr bwMode="auto">
          <a:xfrm>
            <a:off x="3192463" y="1944688"/>
            <a:ext cx="3081337" cy="4646612"/>
          </a:xfrm>
          <a:prstGeom prst="rect">
            <a:avLst/>
          </a:prstGeom>
          <a:noFill/>
          <a:ln w="9525">
            <a:noFill/>
            <a:miter lim="800000"/>
            <a:headEnd/>
            <a:tailEnd/>
          </a:ln>
        </p:spPr>
      </p:pic>
      <p:sp>
        <p:nvSpPr>
          <p:cNvPr id="31" name="Rectangle 20"/>
          <p:cNvSpPr/>
          <p:nvPr/>
        </p:nvSpPr>
        <p:spPr>
          <a:xfrm>
            <a:off x="728663" y="5126038"/>
            <a:ext cx="3716337" cy="400050"/>
          </a:xfrm>
          <a:prstGeom prst="rect">
            <a:avLst/>
          </a:prstGeom>
        </p:spPr>
        <p:txBody>
          <a:bodyPr>
            <a:spAutoFit/>
          </a:bodyPr>
          <a:lstStyle/>
          <a:p>
            <a:pPr fontAlgn="auto">
              <a:spcBef>
                <a:spcPts val="0"/>
              </a:spcBef>
              <a:spcAft>
                <a:spcPts val="0"/>
              </a:spcAft>
              <a:defRPr/>
            </a:pPr>
            <a:r>
              <a:rPr lang="ko-KR" altLang="en-US" sz="1000" kern="0">
                <a:solidFill>
                  <a:srgbClr val="000000"/>
                </a:solidFill>
                <a:latin typeface="맑은 고딕" pitchFamily="50" charset="-127"/>
                <a:ea typeface="맑은 고딕" pitchFamily="50" charset="-127"/>
                <a:cs typeface="Arial Unicode MS" pitchFamily="34" charset="-128"/>
              </a:rPr>
              <a:t>실적 정보를 </a:t>
            </a:r>
            <a:r>
              <a:rPr lang="en-US" altLang="ko-KR" sz="1000" kern="0">
                <a:solidFill>
                  <a:srgbClr val="000000"/>
                </a:solidFill>
                <a:latin typeface="맑은 고딕" pitchFamily="50" charset="-127"/>
                <a:ea typeface="맑은 고딕" pitchFamily="50" charset="-127"/>
                <a:cs typeface="Arial Unicode MS" pitchFamily="34" charset="-128"/>
              </a:rPr>
              <a:t>paper</a:t>
            </a:r>
            <a:r>
              <a:rPr lang="ko-KR" altLang="en-US" sz="1000" kern="0">
                <a:solidFill>
                  <a:srgbClr val="000000"/>
                </a:solidFill>
                <a:latin typeface="맑은 고딕" pitchFamily="50" charset="-127"/>
                <a:ea typeface="맑은 고딕" pitchFamily="50" charset="-127"/>
                <a:cs typeface="Arial Unicode MS" pitchFamily="34" charset="-128"/>
              </a:rPr>
              <a:t>에 기록하여 </a:t>
            </a:r>
            <a:r>
              <a:rPr lang="en-US" altLang="ko-KR" sz="1000" kern="0">
                <a:solidFill>
                  <a:srgbClr val="000000"/>
                </a:solidFill>
                <a:latin typeface="맑은 고딕" pitchFamily="50" charset="-127"/>
                <a:ea typeface="맑은 고딕" pitchFamily="50" charset="-127"/>
                <a:cs typeface="Arial Unicode MS" pitchFamily="34" charset="-128"/>
              </a:rPr>
              <a:t>SAP</a:t>
            </a:r>
            <a:r>
              <a:rPr lang="ko-KR" altLang="en-US" sz="1000" kern="0">
                <a:solidFill>
                  <a:srgbClr val="000000"/>
                </a:solidFill>
                <a:latin typeface="맑은 고딕" pitchFamily="50" charset="-127"/>
                <a:ea typeface="맑은 고딕" pitchFamily="50" charset="-127"/>
                <a:cs typeface="Arial Unicode MS" pitchFamily="34" charset="-128"/>
              </a:rPr>
              <a:t>에 일괄 기입하는 방식의 불편함을 해소 하고 주문오더별 생산 현황 정보를 제공해야 함</a:t>
            </a:r>
            <a:r>
              <a:rPr lang="en-US" altLang="ko-KR" sz="1000" kern="0">
                <a:solidFill>
                  <a:srgbClr val="000000"/>
                </a:solidFill>
                <a:latin typeface="맑은 고딕" pitchFamily="50" charset="-127"/>
                <a:ea typeface="맑은 고딕" pitchFamily="50" charset="-127"/>
                <a:cs typeface="Arial Unicode MS" pitchFamily="34" charset="-128"/>
              </a:rPr>
              <a:t>.</a:t>
            </a:r>
            <a:endParaRPr lang="en-US" sz="1000" dirty="0">
              <a:solidFill>
                <a:srgbClr val="000000"/>
              </a:solidFill>
              <a:latin typeface="맑은 고딕" pitchFamily="50" charset="-127"/>
              <a:ea typeface="맑은 고딕" pitchFamily="50" charset="-127"/>
              <a:cs typeface="+mn-cs"/>
            </a:endParaRPr>
          </a:p>
        </p:txBody>
      </p:sp>
      <p:pic>
        <p:nvPicPr>
          <p:cNvPr id="32" name="Picture 23" descr="corner.png"/>
          <p:cNvPicPr>
            <a:picLocks noChangeAspect="1"/>
          </p:cNvPicPr>
          <p:nvPr/>
        </p:nvPicPr>
        <p:blipFill>
          <a:blip r:embed="rId3" cstate="print"/>
          <a:srcRect/>
          <a:stretch>
            <a:fillRect/>
          </a:stretch>
        </p:blipFill>
        <p:spPr bwMode="auto">
          <a:xfrm>
            <a:off x="522288" y="2686050"/>
            <a:ext cx="2125662" cy="142875"/>
          </a:xfrm>
          <a:prstGeom prst="rect">
            <a:avLst/>
          </a:prstGeom>
          <a:noFill/>
          <a:ln w="9525">
            <a:noFill/>
            <a:miter lim="800000"/>
            <a:headEnd/>
            <a:tailEnd/>
          </a:ln>
        </p:spPr>
      </p:pic>
      <p:pic>
        <p:nvPicPr>
          <p:cNvPr id="33" name="Picture 25" descr="corner.png"/>
          <p:cNvPicPr>
            <a:picLocks noChangeAspect="1"/>
          </p:cNvPicPr>
          <p:nvPr/>
        </p:nvPicPr>
        <p:blipFill>
          <a:blip r:embed="rId4" cstate="print"/>
          <a:srcRect/>
          <a:stretch>
            <a:fillRect/>
          </a:stretch>
        </p:blipFill>
        <p:spPr bwMode="auto">
          <a:xfrm>
            <a:off x="6672263" y="2686050"/>
            <a:ext cx="2125662" cy="142875"/>
          </a:xfrm>
          <a:prstGeom prst="rect">
            <a:avLst/>
          </a:prstGeom>
          <a:noFill/>
          <a:ln w="9525">
            <a:noFill/>
            <a:miter lim="800000"/>
            <a:headEnd/>
            <a:tailEnd/>
          </a:ln>
        </p:spPr>
      </p:pic>
      <p:sp>
        <p:nvSpPr>
          <p:cNvPr id="34" name="Pentagon 18"/>
          <p:cNvSpPr/>
          <p:nvPr/>
        </p:nvSpPr>
        <p:spPr bwMode="gray">
          <a:xfrm>
            <a:off x="4656138" y="2165350"/>
            <a:ext cx="4149725" cy="533400"/>
          </a:xfrm>
          <a:prstGeom prst="homePlate">
            <a:avLst>
              <a:gd name="adj" fmla="val 0"/>
            </a:avLst>
          </a:prstGeom>
          <a:solidFill>
            <a:schemeClr val="tx2"/>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sp>
        <p:nvSpPr>
          <p:cNvPr id="35" name="TextBox 34"/>
          <p:cNvSpPr txBox="1"/>
          <p:nvPr/>
        </p:nvSpPr>
        <p:spPr>
          <a:xfrm>
            <a:off x="4875213" y="2266950"/>
            <a:ext cx="1538287" cy="338138"/>
          </a:xfrm>
          <a:prstGeom prst="rect">
            <a:avLst/>
          </a:prstGeom>
          <a:noFill/>
        </p:spPr>
        <p:txBody>
          <a:bodyPr wrap="none">
            <a:spAutoFit/>
          </a:bodyPr>
          <a:lstStyle/>
          <a:p>
            <a:pPr>
              <a:spcBef>
                <a:spcPct val="50000"/>
              </a:spcBef>
              <a:buClr>
                <a:srgbClr val="F0AB00"/>
              </a:buClr>
              <a:buSzPct val="80000"/>
              <a:defRPr/>
            </a:pPr>
            <a:r>
              <a:rPr lang="en-US" sz="1600" b="1">
                <a:solidFill>
                  <a:srgbClr val="FFFFFF"/>
                </a:solidFill>
                <a:latin typeface="Arial"/>
                <a:cs typeface="+mn-cs"/>
              </a:rPr>
              <a:t>TO-BE: 2 step</a:t>
            </a:r>
            <a:endParaRPr lang="en-US" sz="1600" kern="0" dirty="0">
              <a:solidFill>
                <a:srgbClr val="000000"/>
              </a:solidFill>
              <a:latin typeface="Arial"/>
              <a:ea typeface="Arial Unicode MS" pitchFamily="34" charset="-128"/>
              <a:cs typeface="Arial Unicode MS" pitchFamily="34" charset="-128"/>
            </a:endParaRPr>
          </a:p>
        </p:txBody>
      </p:sp>
      <p:sp>
        <p:nvSpPr>
          <p:cNvPr id="36" name="TextBox 35"/>
          <p:cNvSpPr txBox="1"/>
          <p:nvPr/>
        </p:nvSpPr>
        <p:spPr>
          <a:xfrm>
            <a:off x="755650" y="4559300"/>
            <a:ext cx="3632200" cy="431800"/>
          </a:xfrm>
          <a:prstGeom prst="rect">
            <a:avLst/>
          </a:prstGeom>
          <a:noFill/>
        </p:spPr>
        <p:txBody>
          <a:bodyPr>
            <a:spAutoFit/>
          </a:bodyPr>
          <a:lstStyle/>
          <a:p>
            <a:pPr marL="228600" indent="-228600" fontAlgn="ctr">
              <a:spcBef>
                <a:spcPts val="0"/>
              </a:spcBef>
              <a:spcAft>
                <a:spcPts val="0"/>
              </a:spcAft>
              <a:buFontTx/>
              <a:buAutoNum type="arabicPeriod"/>
              <a:defRPr/>
            </a:pPr>
            <a:r>
              <a:rPr lang="ko-KR" altLang="en-US" sz="1100">
                <a:solidFill>
                  <a:srgbClr val="000000"/>
                </a:solidFill>
                <a:latin typeface="맑은 고딕" pitchFamily="50" charset="-127"/>
                <a:ea typeface="맑은 고딕" pitchFamily="50" charset="-127"/>
                <a:cs typeface="+mn-cs"/>
              </a:rPr>
              <a:t>실적 입력 업무 간소화 필요</a:t>
            </a:r>
            <a:endParaRPr lang="en-US" altLang="ko-KR" sz="1100">
              <a:solidFill>
                <a:srgbClr val="000000"/>
              </a:solidFill>
              <a:latin typeface="맑은 고딕" pitchFamily="50" charset="-127"/>
              <a:ea typeface="맑은 고딕" pitchFamily="50" charset="-127"/>
              <a:cs typeface="+mn-cs"/>
            </a:endParaRPr>
          </a:p>
          <a:p>
            <a:pPr marL="228600" indent="-228600" fontAlgn="ctr">
              <a:spcBef>
                <a:spcPts val="0"/>
              </a:spcBef>
              <a:spcAft>
                <a:spcPts val="0"/>
              </a:spcAft>
              <a:buFontTx/>
              <a:buAutoNum type="arabicPeriod"/>
              <a:defRPr/>
            </a:pPr>
            <a:r>
              <a:rPr lang="ko-KR" altLang="en-US" sz="1100">
                <a:solidFill>
                  <a:srgbClr val="000000"/>
                </a:solidFill>
                <a:latin typeface="맑은 고딕" pitchFamily="50" charset="-127"/>
                <a:ea typeface="맑은 고딕" pitchFamily="50" charset="-127"/>
                <a:cs typeface="+mn-cs"/>
              </a:rPr>
              <a:t>실시간 실적 조회 방법 필요</a:t>
            </a:r>
            <a:endParaRPr lang="en-US" altLang="ko-KR" sz="1100">
              <a:solidFill>
                <a:srgbClr val="000000"/>
              </a:solidFill>
              <a:latin typeface="맑은 고딕" pitchFamily="50" charset="-127"/>
              <a:ea typeface="맑은 고딕" pitchFamily="50" charset="-127"/>
              <a:cs typeface="+mn-cs"/>
            </a:endParaRPr>
          </a:p>
        </p:txBody>
      </p:sp>
      <p:cxnSp>
        <p:nvCxnSpPr>
          <p:cNvPr id="37" name="Straight Connector 35"/>
          <p:cNvCxnSpPr/>
          <p:nvPr/>
        </p:nvCxnSpPr>
        <p:spPr>
          <a:xfrm>
            <a:off x="787400" y="4460875"/>
            <a:ext cx="3606800" cy="1588"/>
          </a:xfrm>
          <a:prstGeom prst="line">
            <a:avLst/>
          </a:prstGeom>
          <a:ln w="6350">
            <a:solidFill>
              <a:schemeClr val="accent1">
                <a:alpha val="42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9738" y="1733550"/>
            <a:ext cx="8362950" cy="369888"/>
          </a:xfrm>
          <a:prstGeom prst="rect">
            <a:avLst/>
          </a:prstGeom>
          <a:noFill/>
        </p:spPr>
        <p:txBody>
          <a:bodyPr>
            <a:spAutoFit/>
          </a:bodyPr>
          <a:lstStyle/>
          <a:p>
            <a:pPr>
              <a:spcBef>
                <a:spcPct val="50000"/>
              </a:spcBef>
              <a:buClr>
                <a:srgbClr val="F0AB00"/>
              </a:buClr>
              <a:buSzPct val="80000"/>
              <a:defRPr/>
            </a:pPr>
            <a:r>
              <a:rPr lang="de-DE" b="1" kern="0">
                <a:solidFill>
                  <a:srgbClr val="000000"/>
                </a:solidFill>
                <a:latin typeface="Arial" pitchFamily="34" charset="0"/>
                <a:ea typeface="Arial Unicode MS" pitchFamily="34" charset="-128"/>
                <a:cs typeface="Arial" pitchFamily="34" charset="0"/>
              </a:rPr>
              <a:t>Paperless, Simple, Realtime</a:t>
            </a:r>
            <a:endParaRPr lang="en-US" kern="0" dirty="0">
              <a:solidFill>
                <a:srgbClr val="000000"/>
              </a:solidFill>
              <a:latin typeface="Arial"/>
              <a:ea typeface="Arial Unicode MS" pitchFamily="34" charset="-128"/>
              <a:cs typeface="Arial Unicode MS" pitchFamily="34" charset="-128"/>
            </a:endParaRPr>
          </a:p>
        </p:txBody>
      </p:sp>
      <p:cxnSp>
        <p:nvCxnSpPr>
          <p:cNvPr id="39" name="Straight Connector 37"/>
          <p:cNvCxnSpPr/>
          <p:nvPr/>
        </p:nvCxnSpPr>
        <p:spPr>
          <a:xfrm>
            <a:off x="779463" y="4478338"/>
            <a:ext cx="3606800" cy="15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7863" y="2278063"/>
            <a:ext cx="1450975" cy="338137"/>
          </a:xfrm>
          <a:prstGeom prst="rect">
            <a:avLst/>
          </a:prstGeom>
          <a:noFill/>
        </p:spPr>
        <p:txBody>
          <a:bodyPr wrap="none">
            <a:spAutoFit/>
          </a:bodyPr>
          <a:lstStyle/>
          <a:p>
            <a:pPr>
              <a:spcBef>
                <a:spcPct val="50000"/>
              </a:spcBef>
              <a:buClr>
                <a:srgbClr val="F0AB00"/>
              </a:buClr>
              <a:buSzPct val="80000"/>
              <a:defRPr/>
            </a:pPr>
            <a:r>
              <a:rPr lang="en-US" sz="1600" b="1" dirty="0">
                <a:solidFill>
                  <a:srgbClr val="FFFFFF"/>
                </a:solidFill>
                <a:latin typeface="Arial"/>
                <a:cs typeface="+mn-cs"/>
              </a:rPr>
              <a:t>AS-IS: 4 step</a:t>
            </a:r>
            <a:endParaRPr lang="en-US" sz="1600" kern="0" dirty="0">
              <a:solidFill>
                <a:srgbClr val="FFFFFF"/>
              </a:solidFill>
              <a:latin typeface="Arial"/>
              <a:ea typeface="Arial Unicode MS" pitchFamily="34" charset="-128"/>
              <a:cs typeface="Arial Unicode MS" pitchFamily="34" charset="-128"/>
            </a:endParaRPr>
          </a:p>
        </p:txBody>
      </p:sp>
      <p:cxnSp>
        <p:nvCxnSpPr>
          <p:cNvPr id="41" name="Straight Connector 35"/>
          <p:cNvCxnSpPr/>
          <p:nvPr/>
        </p:nvCxnSpPr>
        <p:spPr>
          <a:xfrm>
            <a:off x="4895850" y="4457700"/>
            <a:ext cx="3606800" cy="1588"/>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42" name="다이어그램 41"/>
          <p:cNvGraphicFramePr/>
          <p:nvPr/>
        </p:nvGraphicFramePr>
        <p:xfrm>
          <a:off x="581249" y="2786762"/>
          <a:ext cx="3983665" cy="15659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3" name="다이어그램 42"/>
          <p:cNvGraphicFramePr/>
          <p:nvPr/>
        </p:nvGraphicFramePr>
        <p:xfrm>
          <a:off x="4731492" y="2790312"/>
          <a:ext cx="3983665" cy="15659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4" name="TextBox 43"/>
          <p:cNvSpPr txBox="1"/>
          <p:nvPr/>
        </p:nvSpPr>
        <p:spPr>
          <a:xfrm>
            <a:off x="4870450" y="4627563"/>
            <a:ext cx="3632200" cy="1616075"/>
          </a:xfrm>
          <a:prstGeom prst="rect">
            <a:avLst/>
          </a:prstGeom>
          <a:noFill/>
        </p:spPr>
        <p:txBody>
          <a:bodyPr>
            <a:spAutoFit/>
          </a:bodyPr>
          <a:lstStyle/>
          <a:p>
            <a:pPr marL="228600" indent="-228600" fontAlgn="ctr">
              <a:spcBef>
                <a:spcPts val="0"/>
              </a:spcBef>
              <a:spcAft>
                <a:spcPts val="0"/>
              </a:spcAft>
              <a:buFontTx/>
              <a:buAutoNum type="arabicPeriod"/>
              <a:defRPr/>
            </a:pPr>
            <a:r>
              <a:rPr lang="en-US" altLang="ko-KR" sz="1100">
                <a:solidFill>
                  <a:srgbClr val="000000"/>
                </a:solidFill>
                <a:latin typeface="맑은 고딕" pitchFamily="50" charset="-127"/>
                <a:ea typeface="맑은 고딕" pitchFamily="50" charset="-127"/>
                <a:cs typeface="+mn-cs"/>
              </a:rPr>
              <a:t>Paperless</a:t>
            </a:r>
            <a:br>
              <a:rPr lang="en-US" altLang="ko-KR" sz="1100">
                <a:solidFill>
                  <a:srgbClr val="000000"/>
                </a:solidFill>
                <a:latin typeface="맑은 고딕" pitchFamily="50" charset="-127"/>
                <a:ea typeface="맑은 고딕" pitchFamily="50" charset="-127"/>
                <a:cs typeface="+mn-cs"/>
              </a:rPr>
            </a:br>
            <a:r>
              <a:rPr lang="ko-KR" altLang="en-US" sz="1100">
                <a:solidFill>
                  <a:srgbClr val="000000"/>
                </a:solidFill>
                <a:latin typeface="맑은 고딕" pitchFamily="50" charset="-127"/>
                <a:ea typeface="맑은 고딕" pitchFamily="50" charset="-127"/>
                <a:cs typeface="+mn-cs"/>
              </a:rPr>
              <a:t>생산 실적 업무 일지 대신 </a:t>
            </a:r>
            <a:r>
              <a:rPr lang="en-US" altLang="ko-KR" sz="1100">
                <a:solidFill>
                  <a:srgbClr val="000000"/>
                </a:solidFill>
                <a:latin typeface="맑은 고딕" pitchFamily="50" charset="-127"/>
                <a:ea typeface="맑은 고딕" pitchFamily="50" charset="-127"/>
                <a:cs typeface="+mn-cs"/>
              </a:rPr>
              <a:t>SAP</a:t>
            </a:r>
            <a:r>
              <a:rPr lang="ko-KR" altLang="en-US" sz="1100">
                <a:solidFill>
                  <a:srgbClr val="000000"/>
                </a:solidFill>
                <a:latin typeface="맑은 고딕" pitchFamily="50" charset="-127"/>
                <a:ea typeface="맑은 고딕" pitchFamily="50" charset="-127"/>
                <a:cs typeface="+mn-cs"/>
              </a:rPr>
              <a:t>와 연동된 모바일 </a:t>
            </a:r>
            <a:r>
              <a:rPr lang="en-US" altLang="ko-KR" sz="1100">
                <a:solidFill>
                  <a:srgbClr val="000000"/>
                </a:solidFill>
                <a:latin typeface="맑은 고딕" pitchFamily="50" charset="-127"/>
                <a:ea typeface="맑은 고딕" pitchFamily="50" charset="-127"/>
                <a:cs typeface="+mn-cs"/>
              </a:rPr>
              <a:t>APP</a:t>
            </a:r>
            <a:r>
              <a:rPr lang="ko-KR" altLang="en-US" sz="1100">
                <a:solidFill>
                  <a:srgbClr val="000000"/>
                </a:solidFill>
                <a:latin typeface="맑은 고딕" pitchFamily="50" charset="-127"/>
                <a:ea typeface="맑은 고딕" pitchFamily="50" charset="-127"/>
                <a:cs typeface="+mn-cs"/>
              </a:rPr>
              <a:t>을 활용</a:t>
            </a:r>
            <a:endParaRPr lang="en-US" altLang="ko-KR" sz="1100">
              <a:solidFill>
                <a:srgbClr val="000000"/>
              </a:solidFill>
              <a:latin typeface="맑은 고딕" pitchFamily="50" charset="-127"/>
              <a:ea typeface="맑은 고딕" pitchFamily="50" charset="-127"/>
              <a:cs typeface="+mn-cs"/>
            </a:endParaRPr>
          </a:p>
          <a:p>
            <a:pPr marL="228600" indent="-228600" fontAlgn="ctr">
              <a:spcBef>
                <a:spcPts val="0"/>
              </a:spcBef>
              <a:spcAft>
                <a:spcPts val="0"/>
              </a:spcAft>
              <a:buFontTx/>
              <a:buAutoNum type="arabicPeriod"/>
              <a:defRPr/>
            </a:pPr>
            <a:r>
              <a:rPr lang="en-US" altLang="ko-KR" sz="1100">
                <a:solidFill>
                  <a:srgbClr val="000000"/>
                </a:solidFill>
                <a:latin typeface="맑은 고딕" pitchFamily="50" charset="-127"/>
                <a:ea typeface="맑은 고딕" pitchFamily="50" charset="-127"/>
                <a:cs typeface="+mn-cs"/>
              </a:rPr>
              <a:t>Simple</a:t>
            </a:r>
            <a:br>
              <a:rPr lang="en-US" altLang="ko-KR" sz="1100">
                <a:solidFill>
                  <a:srgbClr val="000000"/>
                </a:solidFill>
                <a:latin typeface="맑은 고딕" pitchFamily="50" charset="-127"/>
                <a:ea typeface="맑은 고딕" pitchFamily="50" charset="-127"/>
                <a:cs typeface="+mn-cs"/>
              </a:rPr>
            </a:br>
            <a:r>
              <a:rPr lang="ko-KR" altLang="en-US" sz="1100">
                <a:solidFill>
                  <a:srgbClr val="000000"/>
                </a:solidFill>
                <a:latin typeface="맑은 고딕" pitchFamily="50" charset="-127"/>
                <a:ea typeface="맑은 고딕" pitchFamily="50" charset="-127"/>
                <a:cs typeface="+mn-cs"/>
              </a:rPr>
              <a:t>생산 현장의 실적 정보를 </a:t>
            </a:r>
            <a:r>
              <a:rPr lang="en-US" altLang="ko-KR" sz="1100">
                <a:solidFill>
                  <a:srgbClr val="000000"/>
                </a:solidFill>
                <a:latin typeface="맑은 고딕" pitchFamily="50" charset="-127"/>
                <a:ea typeface="맑은 고딕" pitchFamily="50" charset="-127"/>
                <a:cs typeface="+mn-cs"/>
              </a:rPr>
              <a:t>SAP</a:t>
            </a:r>
            <a:r>
              <a:rPr lang="ko-KR" altLang="en-US" sz="1100">
                <a:solidFill>
                  <a:srgbClr val="000000"/>
                </a:solidFill>
                <a:latin typeface="맑은 고딕" pitchFamily="50" charset="-127"/>
                <a:ea typeface="맑은 고딕" pitchFamily="50" charset="-127"/>
                <a:cs typeface="+mn-cs"/>
              </a:rPr>
              <a:t>에 직접 전송하여 업무 간소화</a:t>
            </a:r>
            <a:endParaRPr lang="en-US" altLang="ko-KR" sz="1100">
              <a:solidFill>
                <a:srgbClr val="000000"/>
              </a:solidFill>
              <a:latin typeface="맑은 고딕" pitchFamily="50" charset="-127"/>
              <a:ea typeface="맑은 고딕" pitchFamily="50" charset="-127"/>
              <a:cs typeface="+mn-cs"/>
            </a:endParaRPr>
          </a:p>
          <a:p>
            <a:pPr marL="228600" indent="-228600" fontAlgn="ctr">
              <a:spcBef>
                <a:spcPts val="0"/>
              </a:spcBef>
              <a:spcAft>
                <a:spcPts val="0"/>
              </a:spcAft>
              <a:buFontTx/>
              <a:buAutoNum type="arabicPeriod"/>
              <a:defRPr/>
            </a:pPr>
            <a:r>
              <a:rPr lang="en-US" altLang="ko-KR" sz="1100">
                <a:solidFill>
                  <a:srgbClr val="000000"/>
                </a:solidFill>
                <a:latin typeface="맑은 고딕" pitchFamily="50" charset="-127"/>
                <a:ea typeface="맑은 고딕" pitchFamily="50" charset="-127"/>
                <a:cs typeface="+mn-cs"/>
              </a:rPr>
              <a:t>Realtime</a:t>
            </a:r>
            <a:br>
              <a:rPr lang="en-US" altLang="ko-KR" sz="1100">
                <a:solidFill>
                  <a:srgbClr val="000000"/>
                </a:solidFill>
                <a:latin typeface="맑은 고딕" pitchFamily="50" charset="-127"/>
                <a:ea typeface="맑은 고딕" pitchFamily="50" charset="-127"/>
                <a:cs typeface="+mn-cs"/>
              </a:rPr>
            </a:br>
            <a:r>
              <a:rPr lang="ko-KR" altLang="en-US" sz="1100">
                <a:solidFill>
                  <a:srgbClr val="000000"/>
                </a:solidFill>
                <a:latin typeface="맑은 고딕" pitchFamily="50" charset="-127"/>
                <a:ea typeface="맑은 고딕" pitchFamily="50" charset="-127"/>
                <a:cs typeface="+mn-cs"/>
              </a:rPr>
              <a:t>모바일과 </a:t>
            </a:r>
            <a:r>
              <a:rPr lang="en-US" altLang="ko-KR" sz="1100">
                <a:solidFill>
                  <a:srgbClr val="000000"/>
                </a:solidFill>
                <a:latin typeface="맑은 고딕" pitchFamily="50" charset="-127"/>
                <a:ea typeface="맑은 고딕" pitchFamily="50" charset="-127"/>
                <a:cs typeface="+mn-cs"/>
              </a:rPr>
              <a:t>SAP</a:t>
            </a:r>
            <a:r>
              <a:rPr lang="ko-KR" altLang="en-US" sz="1100">
                <a:solidFill>
                  <a:srgbClr val="000000"/>
                </a:solidFill>
                <a:latin typeface="맑은 고딕" pitchFamily="50" charset="-127"/>
                <a:ea typeface="맑은 고딕" pitchFamily="50" charset="-127"/>
                <a:cs typeface="+mn-cs"/>
              </a:rPr>
              <a:t>간 실시간 통신으로  경영 및 영업에 필요한 정보를 빠르게 제공</a:t>
            </a:r>
            <a:endParaRPr lang="en-US" altLang="ko-KR" sz="1100">
              <a:solidFill>
                <a:srgbClr val="000000"/>
              </a:solidFill>
              <a:latin typeface="맑은 고딕" pitchFamily="50" charset="-127"/>
              <a:ea typeface="맑은 고딕" pitchFamily="50" charset="-127"/>
              <a:cs typeface="+mn-cs"/>
            </a:endParaRPr>
          </a:p>
        </p:txBody>
      </p:sp>
      <p:sp>
        <p:nvSpPr>
          <p:cNvPr id="45" name="직사각형 44"/>
          <p:cNvSpPr/>
          <p:nvPr/>
        </p:nvSpPr>
        <p:spPr bwMode="gray">
          <a:xfrm>
            <a:off x="330336" y="1716527"/>
            <a:ext cx="107814" cy="112273"/>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6" name="직사각형 45"/>
          <p:cNvSpPr/>
          <p:nvPr/>
        </p:nvSpPr>
        <p:spPr>
          <a:xfrm>
            <a:off x="3048684" y="1167884"/>
            <a:ext cx="2961067" cy="261610"/>
          </a:xfrm>
          <a:prstGeom prst="rect">
            <a:avLst/>
          </a:prstGeom>
        </p:spPr>
        <p:txBody>
          <a:bodyPr wrap="none">
            <a:spAutoFit/>
          </a:bodyPr>
          <a:lstStyle/>
          <a:p>
            <a:r>
              <a:rPr lang="ko-KR" altLang="en-US" sz="1100" b="1" dirty="0" smtClean="0">
                <a:solidFill>
                  <a:schemeClr val="bg1"/>
                </a:solidFill>
                <a:latin typeface="맑은 고딕" pitchFamily="50" charset="-127"/>
                <a:ea typeface="맑은 고딕" pitchFamily="50" charset="-127"/>
              </a:rPr>
              <a:t>특장점                                   도입효과</a:t>
            </a:r>
            <a:endParaRPr lang="ko-KR" altLang="en-US" sz="1100" b="1" dirty="0">
              <a:solidFill>
                <a:schemeClr val="bg1"/>
              </a:solidFill>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altLang="ko-KR" dirty="0" smtClean="0">
                <a:latin typeface="맑은 고딕" pitchFamily="50" charset="-127"/>
                <a:ea typeface="맑은 고딕" pitchFamily="50" charset="-127"/>
              </a:rPr>
              <a:t>SAP </a:t>
            </a:r>
            <a:r>
              <a:rPr lang="ko-KR" altLang="en-US" dirty="0" smtClean="0">
                <a:latin typeface="맑은 고딕" pitchFamily="50" charset="-127"/>
                <a:ea typeface="맑은 고딕" pitchFamily="50" charset="-127"/>
              </a:rPr>
              <a:t>인증</a:t>
            </a:r>
            <a:endParaRPr lang="en-GB" altLang="ko-KR" dirty="0" smtClean="0">
              <a:solidFill>
                <a:srgbClr val="FF0000"/>
              </a:solidFill>
              <a:latin typeface="맑은 고딕" pitchFamily="50" charset="-127"/>
              <a:ea typeface="맑은 고딕" pitchFamily="50" charset="-127"/>
            </a:endParaRPr>
          </a:p>
        </p:txBody>
      </p:sp>
      <p:pic>
        <p:nvPicPr>
          <p:cNvPr id="94236" name="Picture 3" descr="D:\+ 작업물\ASPN logo\ASPN LOGO.wmf"/>
          <p:cNvPicPr>
            <a:picLocks noChangeAspect="1" noChangeArrowheads="1"/>
          </p:cNvPicPr>
          <p:nvPr/>
        </p:nvPicPr>
        <p:blipFill>
          <a:blip r:embed="rId3" cstate="print"/>
          <a:srcRect/>
          <a:stretch>
            <a:fillRect/>
          </a:stretch>
        </p:blipFill>
        <p:spPr bwMode="auto">
          <a:xfrm>
            <a:off x="7235825" y="477838"/>
            <a:ext cx="1565275" cy="604837"/>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264" y="1219986"/>
            <a:ext cx="3932408" cy="5129228"/>
          </a:xfrm>
          <a:prstGeom prst="rect">
            <a:avLst/>
          </a:prstGeom>
          <a:noFill/>
          <a:ln w="9525">
            <a:solidFill>
              <a:schemeClr val="bg1">
                <a:lumMod val="95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1002" y="1219986"/>
            <a:ext cx="3886323" cy="5129228"/>
          </a:xfrm>
          <a:prstGeom prst="rect">
            <a:avLst/>
          </a:prstGeom>
          <a:noFill/>
          <a:ln w="9525">
            <a:solidFill>
              <a:schemeClr val="bg1">
                <a:lumMod val="95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2654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altLang="ko-KR" smtClean="0">
                <a:latin typeface="맑은 고딕" pitchFamily="50" charset="-127"/>
                <a:ea typeface="맑은 고딕" pitchFamily="50" charset="-127"/>
              </a:rPr>
              <a:t>Download</a:t>
            </a:r>
            <a:endParaRPr lang="en-GB" altLang="ko-KR" dirty="0" smtClean="0">
              <a:solidFill>
                <a:srgbClr val="FF0000"/>
              </a:solidFill>
              <a:latin typeface="맑은 고딕" pitchFamily="50" charset="-127"/>
              <a:ea typeface="맑은 고딕" pitchFamily="50" charset="-127"/>
            </a:endParaRPr>
          </a:p>
        </p:txBody>
      </p:sp>
      <p:pic>
        <p:nvPicPr>
          <p:cNvPr id="94236" name="Picture 3" descr="D:\+ 작업물\ASPN logo\ASPN LOGO.wmf"/>
          <p:cNvPicPr>
            <a:picLocks noChangeAspect="1" noChangeArrowheads="1"/>
          </p:cNvPicPr>
          <p:nvPr/>
        </p:nvPicPr>
        <p:blipFill>
          <a:blip r:embed="rId3" cstate="print"/>
          <a:srcRect/>
          <a:stretch>
            <a:fillRect/>
          </a:stretch>
        </p:blipFill>
        <p:spPr bwMode="auto">
          <a:xfrm>
            <a:off x="7235825" y="477838"/>
            <a:ext cx="1565275" cy="604837"/>
          </a:xfrm>
          <a:prstGeom prst="rect">
            <a:avLst/>
          </a:prstGeom>
          <a:noFill/>
          <a:ln w="9525">
            <a:noFill/>
            <a:miter lim="800000"/>
            <a:headEnd/>
            <a:tailEnd/>
          </a:ln>
        </p:spPr>
      </p:pic>
      <p:sp>
        <p:nvSpPr>
          <p:cNvPr id="2" name="TextBox 1"/>
          <p:cNvSpPr txBox="1"/>
          <p:nvPr/>
        </p:nvSpPr>
        <p:spPr>
          <a:xfrm>
            <a:off x="304800" y="1341537"/>
            <a:ext cx="5304337" cy="153888"/>
          </a:xfrm>
          <a:prstGeom prst="rect">
            <a:avLst/>
          </a:prstGeom>
          <a:noFill/>
        </p:spPr>
        <p:txBody>
          <a:bodyPr wrap="none" lIns="0" tIns="0" rIns="0" bIns="0" rtlCol="0">
            <a:spAutoFit/>
          </a:bodyPr>
          <a:lstStyle/>
          <a:p>
            <a:pPr>
              <a:spcBef>
                <a:spcPct val="50000"/>
              </a:spcBef>
              <a:buClr>
                <a:srgbClr val="F0AB00"/>
              </a:buClr>
              <a:buSzPct val="80000"/>
            </a:pPr>
            <a:r>
              <a:rPr lang="en-US" altLang="ko-KR" sz="1000" kern="0">
                <a:ea typeface="Arial Unicode MS" pitchFamily="34" charset="-128"/>
                <a:cs typeface="Arial Unicode MS" pitchFamily="34" charset="-128"/>
                <a:hlinkClick r:id="rId4"/>
              </a:rPr>
              <a:t>https://</a:t>
            </a:r>
            <a:r>
              <a:rPr lang="en-US" altLang="ko-KR" sz="1000" kern="0" smtClean="0">
                <a:ea typeface="Arial Unicode MS" pitchFamily="34" charset="-128"/>
                <a:cs typeface="Arial Unicode MS" pitchFamily="34" charset="-128"/>
                <a:hlinkClick r:id="rId4"/>
              </a:rPr>
              <a:t>store.sap.com/sap/cpa/ui/resources/store/html/SolutionDetails.html?pid</a:t>
            </a:r>
            <a:r>
              <a:rPr lang="ko-KR" altLang="en-US" sz="1000" kern="0" smtClean="0">
                <a:ea typeface="Arial Unicode MS" pitchFamily="34" charset="-128"/>
                <a:cs typeface="Arial Unicode MS" pitchFamily="34" charset="-128"/>
                <a:hlinkClick r:id="rId4"/>
              </a:rPr>
              <a:t>ㄴ</a:t>
            </a:r>
            <a:r>
              <a:rPr lang="en-US" altLang="ko-KR" sz="1000" kern="0" smtClean="0">
                <a:ea typeface="Arial Unicode MS" pitchFamily="34" charset="-128"/>
                <a:cs typeface="Arial Unicode MS" pitchFamily="34" charset="-128"/>
                <a:hlinkClick r:id="rId4"/>
              </a:rPr>
              <a:t>=</a:t>
            </a:r>
            <a:r>
              <a:rPr lang="en-US" altLang="ko-KR" sz="1000" kern="0">
                <a:ea typeface="Arial Unicode MS" pitchFamily="34" charset="-128"/>
                <a:cs typeface="Arial Unicode MS" pitchFamily="34" charset="-128"/>
                <a:hlinkClick r:id="rId4"/>
              </a:rPr>
              <a:t>0000009392</a:t>
            </a:r>
            <a:endParaRPr lang="ko-KR" altLang="en-US" sz="1000" kern="0" dirty="0" err="1" smtClean="0">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68199"/>
            <a:ext cx="5943600" cy="470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841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ko-KR" altLang="en-US" dirty="0" smtClean="0">
                <a:latin typeface="맑은 고딕" pitchFamily="50" charset="-127"/>
                <a:ea typeface="맑은 고딕" pitchFamily="50" charset="-127"/>
              </a:rPr>
              <a:t>회사소개</a:t>
            </a:r>
            <a:endParaRPr lang="en-GB" altLang="ko-KR" dirty="0" smtClean="0">
              <a:solidFill>
                <a:srgbClr val="FF0000"/>
              </a:solidFill>
              <a:latin typeface="맑은 고딕" pitchFamily="50" charset="-127"/>
              <a:ea typeface="맑은 고딕" pitchFamily="50" charset="-127"/>
            </a:endParaRPr>
          </a:p>
        </p:txBody>
      </p:sp>
      <p:sp>
        <p:nvSpPr>
          <p:cNvPr id="94234" name="Text Placeholder 3"/>
          <p:cNvSpPr>
            <a:spLocks noGrp="1"/>
          </p:cNvSpPr>
          <p:nvPr>
            <p:ph type="body" sz="quarter" idx="4294967295"/>
          </p:nvPr>
        </p:nvSpPr>
        <p:spPr>
          <a:xfrm>
            <a:off x="3694113" y="1349375"/>
            <a:ext cx="4979987" cy="3975100"/>
          </a:xfrm>
        </p:spPr>
        <p:txBody>
          <a:bodyPr/>
          <a:lstStyle/>
          <a:p>
            <a:pPr marL="0" indent="0">
              <a:spcBef>
                <a:spcPct val="0"/>
              </a:spcBef>
            </a:pPr>
            <a:r>
              <a:rPr lang="en-GB" altLang="ko-KR" smtClean="0">
                <a:latin typeface="맑은 고딕" pitchFamily="50" charset="-127"/>
                <a:ea typeface="맑은 고딕" pitchFamily="50" charset="-127"/>
              </a:rPr>
              <a:t>SAP Gold Partner</a:t>
            </a:r>
          </a:p>
          <a:p>
            <a:pPr marL="0" indent="0">
              <a:spcBef>
                <a:spcPct val="0"/>
              </a:spcBef>
            </a:pPr>
            <a:r>
              <a:rPr lang="en-GB" altLang="ko-KR" smtClean="0">
                <a:latin typeface="맑은 고딕" pitchFamily="50" charset="-127"/>
                <a:ea typeface="맑은 고딕" pitchFamily="50" charset="-127"/>
              </a:rPr>
              <a:t>SAP Mobile Partner</a:t>
            </a:r>
          </a:p>
          <a:p>
            <a:pPr lvl="2">
              <a:buFont typeface="Arial" charset="0"/>
              <a:buChar char="–"/>
            </a:pPr>
            <a:r>
              <a:rPr lang="en-US" altLang="ko-KR" sz="1400" b="1" smtClean="0">
                <a:solidFill>
                  <a:srgbClr val="0076CB"/>
                </a:solidFill>
                <a:latin typeface="맑은 고딕" pitchFamily="50" charset="-127"/>
                <a:ea typeface="맑은 고딕" pitchFamily="50" charset="-127"/>
              </a:rPr>
              <a:t>SAP</a:t>
            </a:r>
            <a:r>
              <a:rPr lang="ko-KR" altLang="en-US" sz="1400" b="1" smtClean="0">
                <a:solidFill>
                  <a:srgbClr val="0076CB"/>
                </a:solidFill>
                <a:latin typeface="맑은 고딕" pitchFamily="50" charset="-127"/>
                <a:ea typeface="맑은 고딕" pitchFamily="50" charset="-127"/>
              </a:rPr>
              <a:t> 파트너사 중 국내 첫번째 </a:t>
            </a:r>
            <a:r>
              <a:rPr lang="en-US" altLang="ko-KR" sz="1400" b="1" smtClean="0">
                <a:solidFill>
                  <a:srgbClr val="0076CB"/>
                </a:solidFill>
                <a:latin typeface="맑은 고딕" pitchFamily="50" charset="-127"/>
                <a:ea typeface="맑은 고딕" pitchFamily="50" charset="-127"/>
              </a:rPr>
              <a:t>Mobile Partner</a:t>
            </a:r>
            <a:r>
              <a:rPr lang="en-US" altLang="ko-KR" sz="1400" b="1" smtClean="0">
                <a:latin typeface="맑은 고딕" pitchFamily="50" charset="-127"/>
                <a:ea typeface="맑은 고딕" pitchFamily="50" charset="-127"/>
              </a:rPr>
              <a:t/>
            </a:r>
            <a:br>
              <a:rPr lang="en-US" altLang="ko-KR" sz="1400" b="1" smtClean="0">
                <a:latin typeface="맑은 고딕" pitchFamily="50" charset="-127"/>
                <a:ea typeface="맑은 고딕" pitchFamily="50" charset="-127"/>
              </a:rPr>
            </a:br>
            <a:r>
              <a:rPr lang="en-US" altLang="ko-KR" sz="900" smtClean="0">
                <a:latin typeface="맑은 고딕" pitchFamily="50" charset="-127"/>
                <a:ea typeface="맑은 고딕" pitchFamily="50" charset="-127"/>
              </a:rPr>
              <a:t>2012.08.01 SAP Mobile </a:t>
            </a:r>
            <a:r>
              <a:rPr lang="ko-KR" altLang="en-US" sz="900" smtClean="0">
                <a:latin typeface="맑은 고딕" pitchFamily="50" charset="-127"/>
                <a:ea typeface="맑은 고딕" pitchFamily="50" charset="-127"/>
              </a:rPr>
              <a:t>개발 연구 부서 신설</a:t>
            </a:r>
            <a:r>
              <a:rPr lang="en-US" altLang="ko-KR" sz="900" smtClean="0">
                <a:latin typeface="맑은 고딕" pitchFamily="50" charset="-127"/>
                <a:ea typeface="맑은 고딕" pitchFamily="50" charset="-127"/>
              </a:rPr>
              <a:t/>
            </a:r>
            <a:br>
              <a:rPr lang="en-US" altLang="ko-KR" sz="900" smtClean="0">
                <a:latin typeface="맑은 고딕" pitchFamily="50" charset="-127"/>
                <a:ea typeface="맑은 고딕" pitchFamily="50" charset="-127"/>
              </a:rPr>
            </a:br>
            <a:r>
              <a:rPr lang="en-US" altLang="ko-KR" sz="900" smtClean="0">
                <a:latin typeface="맑은 고딕" pitchFamily="50" charset="-127"/>
                <a:ea typeface="맑은 고딕" pitchFamily="50" charset="-127"/>
              </a:rPr>
              <a:t>2012.09.07 SAP Mobile Runbetter </a:t>
            </a:r>
            <a:r>
              <a:rPr lang="ko-KR" altLang="en-US" sz="900" smtClean="0">
                <a:latin typeface="맑은 고딕" pitchFamily="50" charset="-127"/>
                <a:ea typeface="맑은 고딕" pitchFamily="50" charset="-127"/>
              </a:rPr>
              <a:t>후원 및 최우수 팀 멘토링</a:t>
            </a:r>
            <a:r>
              <a:rPr lang="en-US" altLang="ko-KR" sz="900" smtClean="0">
                <a:latin typeface="맑은 고딕" pitchFamily="50" charset="-127"/>
                <a:ea typeface="맑은 고딕" pitchFamily="50" charset="-127"/>
              </a:rPr>
              <a:t/>
            </a:r>
            <a:br>
              <a:rPr lang="en-US" altLang="ko-KR" sz="900" smtClean="0">
                <a:latin typeface="맑은 고딕" pitchFamily="50" charset="-127"/>
                <a:ea typeface="맑은 고딕" pitchFamily="50" charset="-127"/>
              </a:rPr>
            </a:br>
            <a:r>
              <a:rPr lang="en-US" altLang="ko-KR" sz="900" smtClean="0">
                <a:latin typeface="맑은 고딕" pitchFamily="50" charset="-127"/>
                <a:ea typeface="맑은 고딕" pitchFamily="50" charset="-127"/>
              </a:rPr>
              <a:t>2012.09.14 SAP forum</a:t>
            </a:r>
            <a:r>
              <a:rPr lang="ko-KR" altLang="en-US" sz="900" smtClean="0">
                <a:latin typeface="맑은 고딕" pitchFamily="50" charset="-127"/>
                <a:ea typeface="맑은 고딕" pitchFamily="50" charset="-127"/>
              </a:rPr>
              <a:t>에 </a:t>
            </a:r>
            <a:r>
              <a:rPr lang="en-US" altLang="ko-KR" sz="900" smtClean="0">
                <a:latin typeface="맑은 고딕" pitchFamily="50" charset="-127"/>
                <a:ea typeface="맑은 고딕" pitchFamily="50" charset="-127"/>
              </a:rPr>
              <a:t>Mobile Business </a:t>
            </a:r>
            <a:r>
              <a:rPr lang="ko-KR" altLang="en-US" sz="900" smtClean="0">
                <a:latin typeface="맑은 고딕" pitchFamily="50" charset="-127"/>
                <a:ea typeface="맑은 고딕" pitchFamily="50" charset="-127"/>
              </a:rPr>
              <a:t>부스 운영</a:t>
            </a:r>
            <a:r>
              <a:rPr lang="en-US" altLang="ko-KR" sz="900" smtClean="0">
                <a:latin typeface="맑은 고딕" pitchFamily="50" charset="-127"/>
                <a:ea typeface="맑은 고딕" pitchFamily="50" charset="-127"/>
              </a:rPr>
              <a:t/>
            </a:r>
            <a:br>
              <a:rPr lang="en-US" altLang="ko-KR" sz="900" smtClean="0">
                <a:latin typeface="맑은 고딕" pitchFamily="50" charset="-127"/>
                <a:ea typeface="맑은 고딕" pitchFamily="50" charset="-127"/>
              </a:rPr>
            </a:br>
            <a:r>
              <a:rPr lang="en-GB" altLang="ko-KR" sz="900" smtClean="0">
                <a:latin typeface="맑은 고딕" pitchFamily="50" charset="-127"/>
                <a:ea typeface="맑은 고딕" pitchFamily="50" charset="-127"/>
              </a:rPr>
              <a:t>2012.10.22 SAP Mobile </a:t>
            </a:r>
            <a:r>
              <a:rPr lang="en-US" altLang="ko-KR" sz="900" smtClean="0">
                <a:latin typeface="맑은 고딕" pitchFamily="50" charset="-127"/>
                <a:ea typeface="맑은 고딕" pitchFamily="50" charset="-127"/>
              </a:rPr>
              <a:t>Application development &amp; sales </a:t>
            </a:r>
            <a:r>
              <a:rPr lang="ko-KR" altLang="en-US" sz="900" smtClean="0">
                <a:latin typeface="맑은 고딕" pitchFamily="50" charset="-127"/>
                <a:ea typeface="맑은 고딕" pitchFamily="50" charset="-127"/>
              </a:rPr>
              <a:t>자격 취득</a:t>
            </a:r>
            <a:r>
              <a:rPr lang="en-US" altLang="ko-KR" sz="900" smtClean="0">
                <a:latin typeface="맑은 고딕" pitchFamily="50" charset="-127"/>
                <a:ea typeface="맑은 고딕" pitchFamily="50" charset="-127"/>
              </a:rPr>
              <a:t/>
            </a:r>
            <a:br>
              <a:rPr lang="en-US" altLang="ko-KR" sz="900" smtClean="0">
                <a:latin typeface="맑은 고딕" pitchFamily="50" charset="-127"/>
                <a:ea typeface="맑은 고딕" pitchFamily="50" charset="-127"/>
              </a:rPr>
            </a:br>
            <a:r>
              <a:rPr lang="en-US" altLang="ko-KR" sz="900" smtClean="0">
                <a:latin typeface="맑은 고딕" pitchFamily="50" charset="-127"/>
                <a:ea typeface="맑은 고딕" pitchFamily="50" charset="-127"/>
              </a:rPr>
              <a:t>2012.11.08 </a:t>
            </a:r>
            <a:r>
              <a:rPr lang="ko-KR" altLang="en-US" sz="900" smtClean="0">
                <a:latin typeface="맑은 고딕" pitchFamily="50" charset="-127"/>
                <a:ea typeface="맑은 고딕" pitchFamily="50" charset="-127"/>
              </a:rPr>
              <a:t>공공세미나에 </a:t>
            </a:r>
            <a:r>
              <a:rPr lang="en-US" altLang="ko-KR" sz="900" smtClean="0">
                <a:latin typeface="맑은 고딕" pitchFamily="50" charset="-127"/>
                <a:ea typeface="맑은 고딕" pitchFamily="50" charset="-127"/>
              </a:rPr>
              <a:t>Mobile Business </a:t>
            </a:r>
            <a:r>
              <a:rPr lang="ko-KR" altLang="en-US" sz="900" smtClean="0">
                <a:latin typeface="맑은 고딕" pitchFamily="50" charset="-127"/>
                <a:ea typeface="맑은 고딕" pitchFamily="50" charset="-127"/>
              </a:rPr>
              <a:t>부스 운영</a:t>
            </a:r>
            <a:endParaRPr lang="en-US" altLang="ko-KR" sz="900" smtClean="0">
              <a:latin typeface="맑은 고딕" pitchFamily="50" charset="-127"/>
              <a:ea typeface="맑은 고딕" pitchFamily="50" charset="-127"/>
            </a:endParaRPr>
          </a:p>
          <a:p>
            <a:pPr lvl="2">
              <a:buFont typeface="Arial" charset="0"/>
              <a:buChar char="–"/>
            </a:pPr>
            <a:r>
              <a:rPr lang="en-US" altLang="ko-KR" sz="1400" b="1" smtClean="0">
                <a:solidFill>
                  <a:srgbClr val="0076CB"/>
                </a:solidFill>
                <a:latin typeface="맑은 고딕" pitchFamily="50" charset="-127"/>
                <a:ea typeface="맑은 고딕" pitchFamily="50" charset="-127"/>
              </a:rPr>
              <a:t>Reference</a:t>
            </a:r>
            <a:endParaRPr lang="en-US" altLang="ko-KR" sz="1400" smtClean="0">
              <a:latin typeface="맑은 고딕" pitchFamily="50" charset="-127"/>
              <a:ea typeface="맑은 고딕" pitchFamily="50" charset="-127"/>
            </a:endParaRPr>
          </a:p>
          <a:p>
            <a:pPr lvl="3">
              <a:buFont typeface="wingdings" pitchFamily="2" charset="2"/>
              <a:buChar char="§"/>
            </a:pPr>
            <a:r>
              <a:rPr lang="ko-KR" altLang="en-US" sz="1100" smtClean="0">
                <a:latin typeface="맑은 고딕" pitchFamily="50" charset="-127"/>
                <a:ea typeface="맑은 고딕" pitchFamily="50" charset="-127"/>
              </a:rPr>
              <a:t>설비 정비 관리</a:t>
            </a:r>
            <a:r>
              <a:rPr lang="en-US" altLang="ko-KR" sz="1100" smtClean="0">
                <a:latin typeface="맑은 고딕" pitchFamily="50" charset="-127"/>
                <a:ea typeface="맑은 고딕" pitchFamily="50" charset="-127"/>
              </a:rPr>
              <a:t>(RFID)</a:t>
            </a:r>
          </a:p>
          <a:p>
            <a:pPr lvl="3">
              <a:buFont typeface="wingdings" pitchFamily="2" charset="2"/>
              <a:buChar char="§"/>
            </a:pPr>
            <a:r>
              <a:rPr lang="ko-KR" altLang="en-US" sz="1100" smtClean="0">
                <a:latin typeface="맑은 고딕" pitchFamily="50" charset="-127"/>
                <a:ea typeface="맑은 고딕" pitchFamily="50" charset="-127"/>
              </a:rPr>
              <a:t>창고 자재 입출고 관리</a:t>
            </a:r>
            <a:r>
              <a:rPr lang="en-US" altLang="ko-KR" sz="1100" smtClean="0">
                <a:latin typeface="맑은 고딕" pitchFamily="50" charset="-127"/>
                <a:ea typeface="맑은 고딕" pitchFamily="50" charset="-127"/>
              </a:rPr>
              <a:t>(RFID)</a:t>
            </a:r>
          </a:p>
          <a:p>
            <a:pPr lvl="3">
              <a:buFont typeface="wingdings" pitchFamily="2" charset="2"/>
              <a:buChar char="§"/>
            </a:pPr>
            <a:r>
              <a:rPr lang="ko-KR" altLang="en-US" sz="1100" smtClean="0">
                <a:latin typeface="맑은 고딕" pitchFamily="50" charset="-127"/>
                <a:ea typeface="맑은 고딕" pitchFamily="50" charset="-127"/>
              </a:rPr>
              <a:t>생산실적 관리</a:t>
            </a:r>
            <a:endParaRPr lang="en-US" altLang="ko-KR" sz="1100" smtClean="0">
              <a:latin typeface="맑은 고딕" pitchFamily="50" charset="-127"/>
              <a:ea typeface="맑은 고딕" pitchFamily="50" charset="-127"/>
            </a:endParaRPr>
          </a:p>
          <a:p>
            <a:pPr lvl="3">
              <a:buFont typeface="wingdings" pitchFamily="2" charset="2"/>
              <a:buChar char="§"/>
            </a:pPr>
            <a:r>
              <a:rPr lang="ko-KR" altLang="en-US" sz="1100" smtClean="0">
                <a:latin typeface="맑은 고딕" pitchFamily="50" charset="-127"/>
                <a:ea typeface="맑은 고딕" pitchFamily="50" charset="-127"/>
              </a:rPr>
              <a:t>입출금 모니터링</a:t>
            </a:r>
            <a:r>
              <a:rPr lang="en-US" altLang="ko-KR" sz="1100" smtClean="0">
                <a:latin typeface="맑은 고딕" pitchFamily="50" charset="-127"/>
                <a:ea typeface="맑은 고딕" pitchFamily="50" charset="-127"/>
              </a:rPr>
              <a:t>(SMS analysis)</a:t>
            </a:r>
            <a:endParaRPr lang="en-US" altLang="ko-KR" sz="1200" smtClean="0">
              <a:latin typeface="맑은 고딕" pitchFamily="50" charset="-127"/>
              <a:ea typeface="맑은 고딕" pitchFamily="50" charset="-127"/>
            </a:endParaRPr>
          </a:p>
          <a:p>
            <a:pPr lvl="2">
              <a:buFont typeface="Arial" charset="0"/>
              <a:buChar char="–"/>
            </a:pPr>
            <a:r>
              <a:rPr lang="ko-KR" altLang="en-US" sz="1400" b="1" smtClean="0">
                <a:solidFill>
                  <a:srgbClr val="0076CB"/>
                </a:solidFill>
                <a:latin typeface="맑은 고딕" pitchFamily="50" charset="-127"/>
                <a:ea typeface="맑은 고딕" pitchFamily="50" charset="-127"/>
              </a:rPr>
              <a:t>보유 기술</a:t>
            </a:r>
            <a:endParaRPr lang="en-US" altLang="ko-KR" sz="1400" smtClean="0">
              <a:latin typeface="맑은 고딕" pitchFamily="50" charset="-127"/>
              <a:ea typeface="맑은 고딕" pitchFamily="50" charset="-127"/>
            </a:endParaRPr>
          </a:p>
          <a:p>
            <a:pPr lvl="3">
              <a:buFont typeface="wingdings" pitchFamily="2" charset="2"/>
              <a:buChar char="§"/>
            </a:pPr>
            <a:r>
              <a:rPr lang="en-US" altLang="ko-KR" sz="1100" smtClean="0">
                <a:latin typeface="맑은 고딕" pitchFamily="50" charset="-127"/>
                <a:ea typeface="맑은 고딕" pitchFamily="50" charset="-127"/>
              </a:rPr>
              <a:t>SAP + Web + Mobile </a:t>
            </a:r>
            <a:r>
              <a:rPr lang="ko-KR" altLang="en-US" sz="1100" smtClean="0">
                <a:latin typeface="맑은 고딕" pitchFamily="50" charset="-127"/>
                <a:ea typeface="맑은 고딕" pitchFamily="50" charset="-127"/>
              </a:rPr>
              <a:t>연계 시스템 개발</a:t>
            </a:r>
            <a:endParaRPr lang="en-US" altLang="ko-KR" sz="1100" smtClean="0">
              <a:latin typeface="맑은 고딕" pitchFamily="50" charset="-127"/>
              <a:ea typeface="맑은 고딕" pitchFamily="50" charset="-127"/>
            </a:endParaRPr>
          </a:p>
          <a:p>
            <a:pPr lvl="3">
              <a:buFont typeface="wingdings" pitchFamily="2" charset="2"/>
              <a:buChar char="§"/>
            </a:pPr>
            <a:r>
              <a:rPr lang="en-US" altLang="ko-KR" sz="1100" smtClean="0">
                <a:latin typeface="맑은 고딕" pitchFamily="50" charset="-127"/>
                <a:ea typeface="맑은 고딕" pitchFamily="50" charset="-127"/>
              </a:rPr>
              <a:t>SAP + Mobile </a:t>
            </a:r>
            <a:r>
              <a:rPr lang="ko-KR" altLang="en-US" sz="1100" smtClean="0">
                <a:latin typeface="맑은 고딕" pitchFamily="50" charset="-127"/>
                <a:ea typeface="맑은 고딕" pitchFamily="50" charset="-127"/>
              </a:rPr>
              <a:t>연계 시스템 개발</a:t>
            </a:r>
            <a:endParaRPr lang="en-US" altLang="ko-KR" sz="1100" smtClean="0">
              <a:latin typeface="맑은 고딕" pitchFamily="50" charset="-127"/>
              <a:ea typeface="맑은 고딕" pitchFamily="50" charset="-127"/>
            </a:endParaRPr>
          </a:p>
          <a:p>
            <a:pPr lvl="3">
              <a:buFont typeface="wingdings" pitchFamily="2" charset="2"/>
              <a:buChar char="§"/>
            </a:pPr>
            <a:r>
              <a:rPr lang="en-US" altLang="ko-KR" sz="1100" smtClean="0">
                <a:latin typeface="맑은 고딕" pitchFamily="50" charset="-127"/>
                <a:ea typeface="맑은 고딕" pitchFamily="50" charset="-127"/>
              </a:rPr>
              <a:t>Android, Apple application </a:t>
            </a:r>
            <a:r>
              <a:rPr lang="ko-KR" altLang="en-US" sz="1100" smtClean="0">
                <a:latin typeface="맑은 고딕" pitchFamily="50" charset="-127"/>
                <a:ea typeface="맑은 고딕" pitchFamily="50" charset="-127"/>
              </a:rPr>
              <a:t>개발</a:t>
            </a:r>
            <a:endParaRPr lang="en-US" altLang="ko-KR" sz="1100" smtClean="0">
              <a:latin typeface="맑은 고딕" pitchFamily="50" charset="-127"/>
              <a:ea typeface="맑은 고딕" pitchFamily="50" charset="-127"/>
            </a:endParaRPr>
          </a:p>
        </p:txBody>
      </p:sp>
      <p:grpSp>
        <p:nvGrpSpPr>
          <p:cNvPr id="94235" name="그룹 46"/>
          <p:cNvGrpSpPr>
            <a:grpSpLocks/>
          </p:cNvGrpSpPr>
          <p:nvPr/>
        </p:nvGrpSpPr>
        <p:grpSpPr bwMode="auto">
          <a:xfrm>
            <a:off x="373063" y="1482725"/>
            <a:ext cx="2922587" cy="392953"/>
            <a:chOff x="372503" y="1482433"/>
            <a:chExt cx="3211948" cy="432122"/>
          </a:xfrm>
        </p:grpSpPr>
        <p:pic>
          <p:nvPicPr>
            <p:cNvPr id="94241" name="Picture 5" descr="SAP_grad_R_pref.png"/>
            <p:cNvPicPr>
              <a:picLocks noChangeAspect="1"/>
            </p:cNvPicPr>
            <p:nvPr/>
          </p:nvPicPr>
          <p:blipFill>
            <a:blip r:embed="rId3" cstate="print"/>
            <a:srcRect/>
            <a:stretch>
              <a:fillRect/>
            </a:stretch>
          </p:blipFill>
          <p:spPr bwMode="auto">
            <a:xfrm>
              <a:off x="372503" y="1495084"/>
              <a:ext cx="834505" cy="412921"/>
            </a:xfrm>
            <a:prstGeom prst="rect">
              <a:avLst/>
            </a:prstGeom>
            <a:noFill/>
            <a:ln w="9525">
              <a:noFill/>
              <a:miter lim="800000"/>
              <a:headEnd/>
              <a:tailEnd/>
            </a:ln>
          </p:spPr>
        </p:pic>
        <p:pic>
          <p:nvPicPr>
            <p:cNvPr id="94242" name="Picture 2"/>
            <p:cNvPicPr>
              <a:picLocks noChangeAspect="1" noChangeArrowheads="1"/>
            </p:cNvPicPr>
            <p:nvPr/>
          </p:nvPicPr>
          <p:blipFill>
            <a:blip r:embed="rId4" cstate="print"/>
            <a:srcRect/>
            <a:stretch>
              <a:fillRect/>
            </a:stretch>
          </p:blipFill>
          <p:spPr bwMode="auto">
            <a:xfrm>
              <a:off x="1234046" y="1482433"/>
              <a:ext cx="709674" cy="426834"/>
            </a:xfrm>
            <a:prstGeom prst="rect">
              <a:avLst/>
            </a:prstGeom>
            <a:noFill/>
            <a:ln w="9525">
              <a:noFill/>
              <a:miter lim="800000"/>
              <a:headEnd/>
              <a:tailEnd/>
            </a:ln>
          </p:spPr>
        </p:pic>
        <p:pic>
          <p:nvPicPr>
            <p:cNvPr id="94243" name="Picture 41" descr="C:\CLOUD\Dropbox\ASPN MOBILE\ICC\logo_sapcert_sybase.gif"/>
            <p:cNvPicPr>
              <a:picLocks noChangeAspect="1" noChangeArrowheads="1"/>
            </p:cNvPicPr>
            <p:nvPr/>
          </p:nvPicPr>
          <p:blipFill>
            <a:blip r:embed="rId5" cstate="print"/>
            <a:srcRect/>
            <a:stretch>
              <a:fillRect/>
            </a:stretch>
          </p:blipFill>
          <p:spPr bwMode="auto">
            <a:xfrm>
              <a:off x="1960909" y="1628048"/>
              <a:ext cx="1623542" cy="286507"/>
            </a:xfrm>
            <a:prstGeom prst="rect">
              <a:avLst/>
            </a:prstGeom>
            <a:noFill/>
            <a:ln w="9525">
              <a:noFill/>
              <a:miter lim="800000"/>
              <a:headEnd/>
              <a:tailEnd/>
            </a:ln>
          </p:spPr>
        </p:pic>
      </p:grpSp>
      <p:pic>
        <p:nvPicPr>
          <p:cNvPr id="94236" name="Picture 3" descr="D:\+ 작업물\ASPN logo\ASPN LOGO.wmf"/>
          <p:cNvPicPr>
            <a:picLocks noChangeAspect="1" noChangeArrowheads="1"/>
          </p:cNvPicPr>
          <p:nvPr/>
        </p:nvPicPr>
        <p:blipFill>
          <a:blip r:embed="rId6" cstate="print"/>
          <a:srcRect/>
          <a:stretch>
            <a:fillRect/>
          </a:stretch>
        </p:blipFill>
        <p:spPr bwMode="auto">
          <a:xfrm>
            <a:off x="7235825" y="477838"/>
            <a:ext cx="1565275" cy="604837"/>
          </a:xfrm>
          <a:prstGeom prst="rect">
            <a:avLst/>
          </a:prstGeom>
          <a:noFill/>
          <a:ln w="9525">
            <a:noFill/>
            <a:miter lim="800000"/>
            <a:headEnd/>
            <a:tailEnd/>
          </a:ln>
        </p:spPr>
      </p:pic>
      <p:grpSp>
        <p:nvGrpSpPr>
          <p:cNvPr id="94237" name="그룹 45"/>
          <p:cNvGrpSpPr>
            <a:grpSpLocks/>
          </p:cNvGrpSpPr>
          <p:nvPr/>
        </p:nvGrpSpPr>
        <p:grpSpPr bwMode="auto">
          <a:xfrm>
            <a:off x="379413" y="2344738"/>
            <a:ext cx="3113087" cy="3706812"/>
            <a:chOff x="386532" y="1916580"/>
            <a:chExt cx="3113540" cy="3706868"/>
          </a:xfrm>
        </p:grpSpPr>
        <p:pic>
          <p:nvPicPr>
            <p:cNvPr id="71722" name="Picture 42"/>
            <p:cNvPicPr>
              <a:picLocks noChangeAspect="1" noChangeArrowheads="1"/>
            </p:cNvPicPr>
            <p:nvPr/>
          </p:nvPicPr>
          <p:blipFill>
            <a:blip r:embed="rId7" cstate="print">
              <a:lum bright="25000"/>
            </a:blip>
            <a:srcRect/>
            <a:stretch>
              <a:fillRect/>
            </a:stretch>
          </p:blipFill>
          <p:spPr bwMode="auto">
            <a:xfrm>
              <a:off x="386532" y="1916580"/>
              <a:ext cx="1374937" cy="1945846"/>
            </a:xfrm>
            <a:prstGeom prst="rect">
              <a:avLst/>
            </a:prstGeom>
            <a:noFill/>
            <a:ln w="9525">
              <a:noFill/>
              <a:miter lim="800000"/>
              <a:headEnd/>
              <a:tailEnd/>
            </a:ln>
            <a:effectLst>
              <a:softEdge rad="63500"/>
            </a:effectLst>
          </p:spPr>
        </p:pic>
        <p:pic>
          <p:nvPicPr>
            <p:cNvPr id="71723" name="Picture 43"/>
            <p:cNvPicPr>
              <a:picLocks noChangeAspect="1" noChangeArrowheads="1"/>
            </p:cNvPicPr>
            <p:nvPr/>
          </p:nvPicPr>
          <p:blipFill>
            <a:blip r:embed="rId8" cstate="print">
              <a:lum bright="6000"/>
            </a:blip>
            <a:srcRect/>
            <a:stretch>
              <a:fillRect/>
            </a:stretch>
          </p:blipFill>
          <p:spPr bwMode="auto">
            <a:xfrm>
              <a:off x="409649" y="3855453"/>
              <a:ext cx="3087016" cy="1767995"/>
            </a:xfrm>
            <a:prstGeom prst="rect">
              <a:avLst/>
            </a:prstGeom>
            <a:noFill/>
            <a:ln w="9525">
              <a:noFill/>
              <a:miter lim="800000"/>
              <a:headEnd/>
              <a:tailEnd/>
            </a:ln>
            <a:effectLst>
              <a:softEdge rad="31750"/>
            </a:effectLst>
          </p:spPr>
        </p:pic>
        <p:pic>
          <p:nvPicPr>
            <p:cNvPr id="71724" name="Picture 44"/>
            <p:cNvPicPr>
              <a:picLocks noChangeAspect="1" noChangeArrowheads="1"/>
            </p:cNvPicPr>
            <p:nvPr/>
          </p:nvPicPr>
          <p:blipFill>
            <a:blip r:embed="rId9" cstate="print">
              <a:lum bright="25000"/>
            </a:blip>
            <a:srcRect/>
            <a:stretch>
              <a:fillRect/>
            </a:stretch>
          </p:blipFill>
          <p:spPr bwMode="auto">
            <a:xfrm>
              <a:off x="1719071" y="1953842"/>
              <a:ext cx="1781001" cy="1886638"/>
            </a:xfrm>
            <a:prstGeom prst="rect">
              <a:avLst/>
            </a:prstGeom>
            <a:noFill/>
            <a:ln w="9525">
              <a:noFill/>
              <a:miter lim="800000"/>
              <a:headEnd/>
              <a:tailEnd/>
            </a:ln>
            <a:effectLst>
              <a:softEdge rad="31750"/>
            </a:effectLst>
          </p:spPr>
        </p:pic>
      </p:grpSp>
    </p:spTree>
    <p:extLst>
      <p:ext uri="{BB962C8B-B14F-4D97-AF65-F5344CB8AC3E}">
        <p14:creationId xmlns:p14="http://schemas.microsoft.com/office/powerpoint/2010/main" val="2440406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gray">
          <a:xfrm>
            <a:off x="323850" y="2444750"/>
            <a:ext cx="8496300" cy="7381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6000" b="1" i="0" u="none" strike="noStrike" kern="1200" cap="none" spc="0" normalizeH="0" baseline="0" noProof="0" dirty="0" smtClean="0">
                <a:ln>
                  <a:noFill/>
                </a:ln>
                <a:solidFill>
                  <a:schemeClr val="accent3">
                    <a:lumMod val="75000"/>
                  </a:schemeClr>
                </a:solidFill>
                <a:effectLst/>
                <a:uLnTx/>
                <a:uFillTx/>
                <a:latin typeface="+mj-lt"/>
                <a:ea typeface="굴림" pitchFamily="50" charset="-127"/>
                <a:cs typeface="+mj-cs"/>
              </a:rPr>
              <a:t>Thank you!</a:t>
            </a:r>
          </a:p>
        </p:txBody>
      </p:sp>
      <p:sp>
        <p:nvSpPr>
          <p:cNvPr id="4" name="Text Placeholder 2"/>
          <p:cNvSpPr txBox="1">
            <a:spLocks/>
          </p:cNvSpPr>
          <p:nvPr/>
        </p:nvSpPr>
        <p:spPr bwMode="gray">
          <a:xfrm>
            <a:off x="400050" y="4308475"/>
            <a:ext cx="8496300" cy="1477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defRPr/>
            </a:pPr>
            <a:r>
              <a:rPr kumimoji="0" lang="en-US" altLang="ko-KR" sz="1600" b="1" i="0" u="none" strike="noStrike" kern="1200" cap="none" spc="0" normalizeH="0" baseline="0" noProof="0" dirty="0" smtClean="0">
                <a:ln>
                  <a:noFill/>
                </a:ln>
                <a:solidFill>
                  <a:schemeClr val="bg1">
                    <a:lumMod val="50000"/>
                  </a:schemeClr>
                </a:solidFill>
                <a:effectLst/>
                <a:uLnTx/>
                <a:uFillTx/>
                <a:latin typeface="맑은 고딕" pitchFamily="50" charset="-127"/>
                <a:ea typeface="맑은 고딕" pitchFamily="50" charset="-127"/>
                <a:cs typeface="+mn-cs"/>
              </a:rPr>
              <a:t>Contact information:</a:t>
            </a:r>
          </a:p>
          <a:p>
            <a:pPr marL="0" marR="0" lvl="0" indent="0" algn="l" defTabSz="914400" rtl="0" eaLnBrk="1" fontAlgn="base" latinLnBrk="0" hangingPunct="1">
              <a:lnSpc>
                <a:spcPct val="100000"/>
              </a:lnSpc>
              <a:spcBef>
                <a:spcPct val="0"/>
              </a:spcBef>
              <a:spcAft>
                <a:spcPct val="0"/>
              </a:spcAft>
              <a:buClr>
                <a:schemeClr val="accent1"/>
              </a:buClr>
              <a:buSzPct val="80000"/>
              <a:buFontTx/>
              <a:buNone/>
              <a:tabLst/>
              <a:defRPr/>
            </a:pPr>
            <a:endParaRPr kumimoji="0" lang="en-US" altLang="ko-KR" sz="1600" b="1" i="0" u="none" strike="noStrike" kern="1200" cap="none" spc="0" normalizeH="0" baseline="0" noProof="0" dirty="0" smtClean="0">
              <a:ln>
                <a:noFill/>
              </a:ln>
              <a:solidFill>
                <a:schemeClr val="tx1"/>
              </a:solidFill>
              <a:effectLst/>
              <a:uLnTx/>
              <a:uFillTx/>
              <a:latin typeface="맑은 고딕" pitchFamily="50" charset="-127"/>
              <a:ea typeface="맑은 고딕" pitchFamily="50" charset="-127"/>
              <a:cs typeface="+mn-cs"/>
            </a:endParaRPr>
          </a:p>
          <a:p>
            <a:pPr lvl="0">
              <a:buClr>
                <a:schemeClr val="accent1"/>
              </a:buClr>
              <a:buSzPct val="80000"/>
              <a:defRPr/>
            </a:pPr>
            <a:r>
              <a:rPr lang="en-US" altLang="ko-KR" sz="2000" b="1" dirty="0" err="1" smtClean="0">
                <a:solidFill>
                  <a:srgbClr val="0091FE"/>
                </a:solidFill>
                <a:latin typeface="맑은 고딕" pitchFamily="50" charset="-127"/>
                <a:ea typeface="맑은 고딕" pitchFamily="50" charset="-127"/>
              </a:rPr>
              <a:t>Choi</a:t>
            </a:r>
            <a:r>
              <a:rPr lang="en-US" altLang="ko-KR" sz="2000" b="1" dirty="0" smtClean="0">
                <a:solidFill>
                  <a:srgbClr val="0091FE"/>
                </a:solidFill>
                <a:latin typeface="맑은 고딕" pitchFamily="50" charset="-127"/>
                <a:ea typeface="맑은 고딕" pitchFamily="50" charset="-127"/>
              </a:rPr>
              <a:t> </a:t>
            </a:r>
            <a:r>
              <a:rPr kumimoji="0" lang="en-US" altLang="ko-KR" sz="2000" b="1" i="0" u="none" strike="noStrike" kern="1200" cap="none" spc="0" normalizeH="0" baseline="0" noProof="0" dirty="0" err="1" smtClean="0">
                <a:ln>
                  <a:noFill/>
                </a:ln>
                <a:solidFill>
                  <a:srgbClr val="0091FE"/>
                </a:solidFill>
                <a:effectLst/>
                <a:uLnTx/>
                <a:uFillTx/>
                <a:latin typeface="맑은 고딕" pitchFamily="50" charset="-127"/>
                <a:ea typeface="맑은 고딕" pitchFamily="50" charset="-127"/>
                <a:cs typeface="+mn-cs"/>
              </a:rPr>
              <a:t>Jaesun</a:t>
            </a:r>
            <a:r>
              <a:rPr kumimoji="0" lang="en-US" altLang="ko-KR" sz="2000" b="1" i="0" u="none" strike="noStrike" kern="1200" cap="none" spc="0" normalizeH="0" baseline="0" noProof="0" dirty="0" smtClean="0">
                <a:ln>
                  <a:noFill/>
                </a:ln>
                <a:solidFill>
                  <a:srgbClr val="0091FE"/>
                </a:solidFill>
                <a:effectLst/>
                <a:uLnTx/>
                <a:uFillTx/>
                <a:latin typeface="맑은 고딕" pitchFamily="50" charset="-127"/>
                <a:ea typeface="맑은 고딕" pitchFamily="50" charset="-127"/>
                <a:cs typeface="+mn-cs"/>
              </a:rPr>
              <a:t> </a:t>
            </a:r>
            <a:r>
              <a:rPr kumimoji="0" lang="en-US" altLang="ko-KR" sz="2000" b="1" i="0" u="none" strike="noStrike" kern="1200" cap="none" spc="0" normalizeH="0" noProof="0" dirty="0" smtClean="0">
                <a:ln>
                  <a:noFill/>
                </a:ln>
                <a:solidFill>
                  <a:srgbClr val="0091FE"/>
                </a:solidFill>
                <a:effectLst/>
                <a:uLnTx/>
                <a:uFillTx/>
                <a:latin typeface="맑은 고딕" pitchFamily="50" charset="-127"/>
                <a:ea typeface="맑은 고딕" pitchFamily="50" charset="-127"/>
                <a:cs typeface="+mn-cs"/>
              </a:rPr>
              <a:t>/ </a:t>
            </a:r>
            <a:r>
              <a:rPr lang="en-US" altLang="ko-KR" sz="1400" noProof="0" dirty="0" smtClean="0">
                <a:solidFill>
                  <a:schemeClr val="tx1">
                    <a:lumMod val="65000"/>
                    <a:lumOff val="35000"/>
                  </a:schemeClr>
                </a:solidFill>
                <a:latin typeface="맑은 고딕" pitchFamily="50" charset="-127"/>
                <a:ea typeface="맑은 고딕" pitchFamily="50" charset="-127"/>
                <a:cs typeface="+mn-cs"/>
              </a:rPr>
              <a:t>S</a:t>
            </a:r>
            <a:r>
              <a:rPr kumimoji="0" lang="en-US" altLang="ko-KR" sz="1400" i="0" u="none" strike="noStrike" kern="1200" cap="none" spc="0" normalizeH="0" baseline="0" noProof="0" dirty="0" smtClean="0">
                <a:ln>
                  <a:noFill/>
                </a:ln>
                <a:solidFill>
                  <a:schemeClr val="tx1">
                    <a:lumMod val="65000"/>
                    <a:lumOff val="35000"/>
                  </a:schemeClr>
                </a:solidFill>
                <a:effectLst/>
                <a:uLnTx/>
                <a:uFillTx/>
                <a:latin typeface="맑은 고딕" pitchFamily="50" charset="-127"/>
                <a:ea typeface="맑은 고딕" pitchFamily="50" charset="-127"/>
                <a:cs typeface="+mn-cs"/>
              </a:rPr>
              <a:t>AP Mobile Team Manager</a:t>
            </a:r>
            <a:endParaRPr kumimoji="0" lang="en-US" altLang="ko-KR" sz="1600" i="0" u="none" strike="noStrike" kern="1200" cap="none" spc="0" normalizeH="0" baseline="0" noProof="0" dirty="0" smtClean="0">
              <a:ln>
                <a:noFill/>
              </a:ln>
              <a:solidFill>
                <a:schemeClr val="tx1">
                  <a:lumMod val="65000"/>
                  <a:lumOff val="35000"/>
                </a:schemeClr>
              </a:solidFill>
              <a:effectLst/>
              <a:uLnTx/>
              <a:uFillTx/>
              <a:latin typeface="맑은 고딕" pitchFamily="50" charset="-127"/>
              <a:ea typeface="맑은 고딕" pitchFamily="50" charset="-127"/>
              <a:cs typeface="+mn-cs"/>
            </a:endParaRPr>
          </a:p>
          <a:p>
            <a:pPr marL="0" marR="0" lvl="0" indent="0" algn="l" defTabSz="914400" rtl="0" eaLnBrk="1" fontAlgn="base" latinLnBrk="0" hangingPunct="1">
              <a:lnSpc>
                <a:spcPct val="100000"/>
              </a:lnSpc>
              <a:spcBef>
                <a:spcPct val="0"/>
              </a:spcBef>
              <a:spcAft>
                <a:spcPct val="0"/>
              </a:spcAft>
              <a:buClr>
                <a:schemeClr val="accent1"/>
              </a:buClr>
              <a:buSzPct val="80000"/>
              <a:buFontTx/>
              <a:buNone/>
              <a:tabLst/>
              <a:defRPr/>
            </a:pPr>
            <a:r>
              <a:rPr kumimoji="0" lang="en-US" altLang="ko-KR" sz="1600" i="0" u="none" strike="noStrike" kern="1200" cap="none" spc="0" normalizeH="0" baseline="0" noProof="0" dirty="0" smtClean="0">
                <a:ln>
                  <a:noFill/>
                </a:ln>
                <a:solidFill>
                  <a:schemeClr val="tx1"/>
                </a:solidFill>
                <a:effectLst/>
                <a:uLnTx/>
                <a:uFillTx/>
                <a:latin typeface="맑은 고딕" pitchFamily="50" charset="-127"/>
                <a:ea typeface="맑은 고딕" pitchFamily="50" charset="-127"/>
                <a:cs typeface="+mn-cs"/>
              </a:rPr>
              <a:t>6F, </a:t>
            </a:r>
            <a:r>
              <a:rPr kumimoji="0" lang="en-US" altLang="ko-KR" sz="1600" i="0" u="none" strike="noStrike" kern="1200" cap="none" spc="0" normalizeH="0" baseline="0" noProof="0" dirty="0" err="1" smtClean="0">
                <a:ln>
                  <a:noFill/>
                </a:ln>
                <a:solidFill>
                  <a:schemeClr val="tx1"/>
                </a:solidFill>
                <a:effectLst/>
                <a:uLnTx/>
                <a:uFillTx/>
                <a:latin typeface="맑은 고딕" pitchFamily="50" charset="-127"/>
                <a:ea typeface="맑은 고딕" pitchFamily="50" charset="-127"/>
                <a:cs typeface="+mn-cs"/>
              </a:rPr>
              <a:t>Hanwon</a:t>
            </a:r>
            <a:r>
              <a:rPr kumimoji="0" lang="en-US" altLang="ko-KR" sz="1600" i="0" u="none" strike="noStrike" kern="1200" cap="none" spc="0" normalizeH="0" baseline="0" noProof="0" dirty="0" smtClean="0">
                <a:ln>
                  <a:noFill/>
                </a:ln>
                <a:solidFill>
                  <a:schemeClr val="tx1"/>
                </a:solidFill>
                <a:effectLst/>
                <a:uLnTx/>
                <a:uFillTx/>
                <a:latin typeface="맑은 고딕" pitchFamily="50" charset="-127"/>
                <a:ea typeface="맑은 고딕" pitchFamily="50" charset="-127"/>
                <a:cs typeface="+mn-cs"/>
              </a:rPr>
              <a:t> Bldg., 1449-12, </a:t>
            </a:r>
            <a:r>
              <a:rPr kumimoji="0" lang="en-US" altLang="ko-KR" sz="1600" i="0" u="none" strike="noStrike" kern="1200" cap="none" spc="0" normalizeH="0" baseline="0" noProof="0" dirty="0" err="1" smtClean="0">
                <a:ln>
                  <a:noFill/>
                </a:ln>
                <a:solidFill>
                  <a:schemeClr val="tx1"/>
                </a:solidFill>
                <a:effectLst/>
                <a:uLnTx/>
                <a:uFillTx/>
                <a:latin typeface="맑은 고딕" pitchFamily="50" charset="-127"/>
                <a:ea typeface="맑은 고딕" pitchFamily="50" charset="-127"/>
                <a:cs typeface="+mn-cs"/>
              </a:rPr>
              <a:t>Seocho</a:t>
            </a:r>
            <a:r>
              <a:rPr kumimoji="0" lang="en-US" altLang="ko-KR" sz="1600" i="0" u="none" strike="noStrike" kern="1200" cap="none" spc="0" normalizeH="0" baseline="0" noProof="0" dirty="0" smtClean="0">
                <a:ln>
                  <a:noFill/>
                </a:ln>
                <a:solidFill>
                  <a:schemeClr val="tx1"/>
                </a:solidFill>
                <a:effectLst/>
                <a:uLnTx/>
                <a:uFillTx/>
                <a:latin typeface="맑은 고딕" pitchFamily="50" charset="-127"/>
                <a:ea typeface="맑은 고딕" pitchFamily="50" charset="-127"/>
                <a:cs typeface="+mn-cs"/>
              </a:rPr>
              <a:t>-dong, </a:t>
            </a:r>
            <a:r>
              <a:rPr kumimoji="0" lang="en-US" altLang="ko-KR" sz="1600" i="0" u="none" strike="noStrike" kern="1200" cap="none" spc="0" normalizeH="0" baseline="0" noProof="0" dirty="0" err="1" smtClean="0">
                <a:ln>
                  <a:noFill/>
                </a:ln>
                <a:solidFill>
                  <a:schemeClr val="tx1"/>
                </a:solidFill>
                <a:effectLst/>
                <a:uLnTx/>
                <a:uFillTx/>
                <a:latin typeface="맑은 고딕" pitchFamily="50" charset="-127"/>
                <a:ea typeface="맑은 고딕" pitchFamily="50" charset="-127"/>
                <a:cs typeface="+mn-cs"/>
              </a:rPr>
              <a:t>Seocho-gu</a:t>
            </a:r>
            <a:r>
              <a:rPr kumimoji="0" lang="en-US" altLang="ko-KR" sz="1600" i="0" u="none" strike="noStrike" kern="1200" cap="none" spc="0" normalizeH="0" baseline="0" noProof="0" dirty="0" smtClean="0">
                <a:ln>
                  <a:noFill/>
                </a:ln>
                <a:solidFill>
                  <a:schemeClr val="tx1"/>
                </a:solidFill>
                <a:effectLst/>
                <a:uLnTx/>
                <a:uFillTx/>
                <a:latin typeface="맑은 고딕" pitchFamily="50" charset="-127"/>
                <a:ea typeface="맑은 고딕" pitchFamily="50" charset="-127"/>
                <a:cs typeface="+mn-cs"/>
              </a:rPr>
              <a:t>, Seoul, 137-867 Korea</a:t>
            </a:r>
          </a:p>
          <a:p>
            <a:pPr marL="0" marR="0" lvl="0" indent="0" algn="l" defTabSz="914400" rtl="0" eaLnBrk="1" fontAlgn="base" latinLnBrk="0" hangingPunct="1">
              <a:lnSpc>
                <a:spcPct val="100000"/>
              </a:lnSpc>
              <a:spcBef>
                <a:spcPct val="0"/>
              </a:spcBef>
              <a:spcAft>
                <a:spcPct val="0"/>
              </a:spcAft>
              <a:buClr>
                <a:schemeClr val="accent1"/>
              </a:buClr>
              <a:buSzPct val="80000"/>
              <a:buFontTx/>
              <a:buNone/>
              <a:tabLst/>
              <a:defRPr/>
            </a:pPr>
            <a:r>
              <a:rPr kumimoji="0" lang="en-US" altLang="ko-KR" sz="1600" i="0" u="none" strike="noStrike" kern="1200" cap="none" spc="0" normalizeH="0" baseline="0" noProof="0" dirty="0" smtClean="0">
                <a:ln>
                  <a:noFill/>
                </a:ln>
                <a:solidFill>
                  <a:schemeClr val="tx1">
                    <a:lumMod val="85000"/>
                    <a:lumOff val="15000"/>
                  </a:schemeClr>
                </a:solidFill>
                <a:effectLst/>
                <a:uLnTx/>
                <a:uFillTx/>
                <a:latin typeface="맑은 고딕" pitchFamily="50" charset="-127"/>
                <a:ea typeface="맑은 고딕" pitchFamily="50" charset="-127"/>
                <a:cs typeface="+mn-cs"/>
              </a:rPr>
              <a:t>+8225207005</a:t>
            </a:r>
          </a:p>
          <a:p>
            <a:pPr marL="0" marR="0" lvl="0" indent="0" algn="l" defTabSz="914400" rtl="0" eaLnBrk="1" fontAlgn="base" latinLnBrk="0" hangingPunct="1">
              <a:lnSpc>
                <a:spcPct val="100000"/>
              </a:lnSpc>
              <a:spcBef>
                <a:spcPct val="0"/>
              </a:spcBef>
              <a:spcAft>
                <a:spcPct val="0"/>
              </a:spcAft>
              <a:buClr>
                <a:schemeClr val="accent1"/>
              </a:buClr>
              <a:buSzPct val="80000"/>
              <a:buFontTx/>
              <a:buNone/>
              <a:tabLst/>
              <a:defRPr/>
            </a:pPr>
            <a:r>
              <a:rPr kumimoji="0" lang="en-US" altLang="ko-KR" sz="1600" i="0" u="none" strike="noStrike" kern="1200" cap="none" spc="0" normalizeH="0" baseline="0" noProof="0" dirty="0" smtClean="0">
                <a:ln>
                  <a:noFill/>
                </a:ln>
                <a:solidFill>
                  <a:schemeClr val="tx1">
                    <a:lumMod val="85000"/>
                    <a:lumOff val="15000"/>
                  </a:schemeClr>
                </a:solidFill>
                <a:effectLst/>
                <a:uLnTx/>
                <a:uFillTx/>
                <a:latin typeface="맑은 고딕" pitchFamily="50" charset="-127"/>
                <a:ea typeface="맑은 고딕" pitchFamily="50" charset="-127"/>
                <a:cs typeface="+mn-cs"/>
              </a:rPr>
              <a:t>+821090250015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Index</a:t>
            </a:r>
            <a:endParaRPr lang="ko-KR" altLang="en-US" dirty="0"/>
          </a:p>
        </p:txBody>
      </p:sp>
      <p:sp>
        <p:nvSpPr>
          <p:cNvPr id="3" name="텍스트 개체 틀 2"/>
          <p:cNvSpPr>
            <a:spLocks noGrp="1"/>
          </p:cNvSpPr>
          <p:nvPr>
            <p:ph type="body" sz="quarter" idx="10"/>
          </p:nvPr>
        </p:nvSpPr>
        <p:spPr>
          <a:xfrm>
            <a:off x="4800750" y="2900362"/>
            <a:ext cx="3895575" cy="2614613"/>
          </a:xfrm>
        </p:spPr>
        <p:txBody>
          <a:bodyPr/>
          <a:lstStyle/>
          <a:p>
            <a:pPr>
              <a:lnSpc>
                <a:spcPct val="150000"/>
              </a:lnSpc>
              <a:buFont typeface="+mj-lt"/>
              <a:buAutoNum type="romanUcPeriod"/>
            </a:pPr>
            <a:r>
              <a:rPr lang="en-US" altLang="ko-KR" sz="2800" dirty="0" smtClean="0">
                <a:latin typeface="맑은 고딕" pitchFamily="50" charset="-127"/>
                <a:ea typeface="맑은 고딕" pitchFamily="50" charset="-127"/>
              </a:rPr>
              <a:t>POM</a:t>
            </a:r>
            <a:r>
              <a:rPr lang="ko-KR" altLang="en-US" sz="2800" dirty="0" smtClean="0">
                <a:latin typeface="맑은 고딕" pitchFamily="50" charset="-127"/>
                <a:ea typeface="맑은 고딕" pitchFamily="50" charset="-127"/>
              </a:rPr>
              <a:t>이란</a:t>
            </a:r>
            <a:r>
              <a:rPr lang="en-US" altLang="ko-KR" sz="2800" dirty="0" smtClean="0">
                <a:latin typeface="맑은 고딕" pitchFamily="50" charset="-127"/>
                <a:ea typeface="맑은 고딕" pitchFamily="50" charset="-127"/>
              </a:rPr>
              <a:t>?</a:t>
            </a:r>
          </a:p>
          <a:p>
            <a:pPr>
              <a:lnSpc>
                <a:spcPct val="150000"/>
              </a:lnSpc>
              <a:buFont typeface="+mj-lt"/>
              <a:buAutoNum type="romanUcPeriod"/>
            </a:pPr>
            <a:r>
              <a:rPr lang="en-US" altLang="ko-KR" sz="2800" dirty="0" smtClean="0">
                <a:latin typeface="맑은 고딕" pitchFamily="50" charset="-127"/>
                <a:ea typeface="맑은 고딕" pitchFamily="50" charset="-127"/>
              </a:rPr>
              <a:t>POM </a:t>
            </a:r>
            <a:r>
              <a:rPr lang="ko-KR" altLang="en-US" sz="2800" dirty="0" smtClean="0">
                <a:latin typeface="맑은 고딕" pitchFamily="50" charset="-127"/>
                <a:ea typeface="맑은 고딕" pitchFamily="50" charset="-127"/>
              </a:rPr>
              <a:t>구성</a:t>
            </a:r>
            <a:endParaRPr lang="en-US" altLang="ko-KR" sz="2800" dirty="0" smtClean="0">
              <a:latin typeface="맑은 고딕" pitchFamily="50" charset="-127"/>
              <a:ea typeface="맑은 고딕" pitchFamily="50" charset="-127"/>
            </a:endParaRPr>
          </a:p>
          <a:p>
            <a:pPr>
              <a:lnSpc>
                <a:spcPct val="150000"/>
              </a:lnSpc>
              <a:buFont typeface="+mj-lt"/>
              <a:buAutoNum type="romanUcPeriod"/>
            </a:pPr>
            <a:r>
              <a:rPr lang="ko-KR" altLang="en-US" sz="2800" dirty="0" smtClean="0">
                <a:latin typeface="맑은 고딕" pitchFamily="50" charset="-127"/>
                <a:ea typeface="맑은 고딕" pitchFamily="50" charset="-127"/>
              </a:rPr>
              <a:t>도입효과</a:t>
            </a:r>
            <a:endParaRPr lang="en-US" altLang="ko-KR" sz="2800" dirty="0" smtClean="0">
              <a:latin typeface="맑은 고딕" pitchFamily="50" charset="-127"/>
              <a:ea typeface="맑은 고딕" pitchFamily="50" charset="-127"/>
            </a:endParaRPr>
          </a:p>
          <a:p>
            <a:pPr>
              <a:lnSpc>
                <a:spcPct val="150000"/>
              </a:lnSpc>
              <a:buFont typeface="+mj-lt"/>
              <a:buAutoNum type="romanUcPeriod"/>
            </a:pP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기타</a:t>
            </a:r>
            <a:endParaRPr lang="ko-KR" altLang="en-US" sz="2800" dirty="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ko-KR" dirty="0" smtClean="0">
                <a:latin typeface="맑은 고딕" pitchFamily="50" charset="-127"/>
                <a:ea typeface="맑은 고딕" pitchFamily="50" charset="-127"/>
              </a:rPr>
              <a:t>POM</a:t>
            </a:r>
            <a:r>
              <a:rPr lang="ko-KR" altLang="en-US" dirty="0" smtClean="0">
                <a:latin typeface="맑은 고딕" pitchFamily="50" charset="-127"/>
                <a:ea typeface="맑은 고딕" pitchFamily="50" charset="-127"/>
              </a:rPr>
              <a:t>이란</a:t>
            </a:r>
            <a:r>
              <a:rPr lang="en-US" altLang="ko-KR" dirty="0" smtClean="0">
                <a:latin typeface="맑은 고딕" pitchFamily="50" charset="-127"/>
                <a:ea typeface="맑은 고딕" pitchFamily="50" charset="-127"/>
              </a:rPr>
              <a:t>?</a:t>
            </a:r>
            <a:endParaRPr lang="en-GB" altLang="ko-KR" dirty="0" smtClean="0">
              <a:solidFill>
                <a:srgbClr val="FF0000"/>
              </a:solidFill>
              <a:latin typeface="맑은 고딕" pitchFamily="50" charset="-127"/>
              <a:ea typeface="맑은 고딕" pitchFamily="50" charset="-127"/>
            </a:endParaRPr>
          </a:p>
        </p:txBody>
      </p:sp>
      <p:grpSp>
        <p:nvGrpSpPr>
          <p:cNvPr id="71" name="그룹 70"/>
          <p:cNvGrpSpPr/>
          <p:nvPr/>
        </p:nvGrpSpPr>
        <p:grpSpPr>
          <a:xfrm>
            <a:off x="330336" y="1783202"/>
            <a:ext cx="6870564" cy="2204067"/>
            <a:chOff x="330336" y="1907027"/>
            <a:chExt cx="6870564" cy="2204067"/>
          </a:xfrm>
        </p:grpSpPr>
        <p:sp>
          <p:nvSpPr>
            <p:cNvPr id="7" name="TextBox 6"/>
            <p:cNvSpPr txBox="1"/>
            <p:nvPr/>
          </p:nvSpPr>
          <p:spPr>
            <a:xfrm>
              <a:off x="467537" y="1933575"/>
              <a:ext cx="4720844" cy="217751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altLang="ko-KR" sz="2400" b="1" kern="0" dirty="0" smtClean="0">
                  <a:latin typeface="맑은 고딕" pitchFamily="50" charset="-127"/>
                  <a:ea typeface="맑은 고딕" pitchFamily="50" charset="-127"/>
                  <a:cs typeface="Arial Unicode MS" pitchFamily="34" charset="-128"/>
                </a:rPr>
                <a:t>POM</a:t>
              </a:r>
              <a:r>
                <a:rPr lang="en-US" altLang="ko-KR" sz="2000" b="1" kern="0" dirty="0" smtClean="0">
                  <a:solidFill>
                    <a:schemeClr val="tx1">
                      <a:lumMod val="75000"/>
                      <a:lumOff val="25000"/>
                    </a:schemeClr>
                  </a:solidFill>
                  <a:latin typeface="맑은 고딕" pitchFamily="50" charset="-127"/>
                  <a:ea typeface="맑은 고딕" pitchFamily="50" charset="-127"/>
                  <a:cs typeface="Arial Unicode MS" pitchFamily="34" charset="-128"/>
                </a:rPr>
                <a:t>(Product Output Management )</a:t>
              </a:r>
              <a:endParaRPr lang="en-US" altLang="ko-KR" sz="2400" b="1" kern="0" dirty="0" smtClean="0">
                <a:solidFill>
                  <a:schemeClr val="tx1">
                    <a:lumMod val="75000"/>
                    <a:lumOff val="25000"/>
                  </a:schemeClr>
                </a:solidFill>
                <a:latin typeface="맑은 고딕" pitchFamily="50" charset="-127"/>
                <a:ea typeface="맑은 고딕" pitchFamily="50" charset="-127"/>
                <a:cs typeface="Arial Unicode MS" pitchFamily="34" charset="-128"/>
              </a:endParaRPr>
            </a:p>
            <a:p>
              <a:pPr>
                <a:spcBef>
                  <a:spcPct val="50000"/>
                </a:spcBef>
                <a:buClr>
                  <a:srgbClr val="F0AB00"/>
                </a:buClr>
                <a:buSzPct val="80000"/>
              </a:pPr>
              <a:r>
                <a:rPr lang="en-US" altLang="ko-KR" sz="1100" b="1" kern="0" dirty="0" smtClean="0">
                  <a:latin typeface="맑은 고딕" pitchFamily="50" charset="-127"/>
                  <a:ea typeface="맑은 고딕" pitchFamily="50" charset="-127"/>
                  <a:cs typeface="Arial Unicode MS" pitchFamily="34" charset="-128"/>
                </a:rPr>
                <a:t/>
              </a:r>
              <a:br>
                <a:rPr lang="en-US" altLang="ko-KR" sz="1100" b="1" kern="0" dirty="0" smtClean="0">
                  <a:latin typeface="맑은 고딕" pitchFamily="50" charset="-127"/>
                  <a:ea typeface="맑은 고딕" pitchFamily="50" charset="-127"/>
                  <a:cs typeface="Arial Unicode MS" pitchFamily="34" charset="-128"/>
                </a:rPr>
              </a:br>
              <a:endParaRPr lang="en-US" altLang="ko-KR" sz="1100" b="1" kern="0" dirty="0" smtClean="0">
                <a:latin typeface="맑은 고딕" pitchFamily="50" charset="-127"/>
                <a:ea typeface="맑은 고딕" pitchFamily="50" charset="-127"/>
                <a:cs typeface="Arial Unicode MS" pitchFamily="34" charset="-128"/>
              </a:endParaRPr>
            </a:p>
            <a:p>
              <a:pPr>
                <a:spcBef>
                  <a:spcPct val="50000"/>
                </a:spcBef>
                <a:buClr>
                  <a:srgbClr val="F0AB00"/>
                </a:buClr>
                <a:buSzPct val="80000"/>
              </a:pPr>
              <a:endParaRPr lang="en-US" altLang="ko-KR" sz="1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1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1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1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r>
                <a:rPr lang="ko-KR" altLang="en-US" sz="1200" b="1" kern="0" dirty="0" smtClean="0">
                  <a:latin typeface="맑은 고딕" pitchFamily="50" charset="-127"/>
                  <a:ea typeface="맑은 고딕" pitchFamily="50" charset="-127"/>
                  <a:cs typeface="Arial Unicode MS" pitchFamily="34" charset="-128"/>
                </a:rPr>
                <a:t> </a:t>
              </a:r>
              <a:r>
                <a:rPr lang="en-US" altLang="ko-KR" sz="1200" b="1" kern="0" dirty="0" smtClean="0">
                  <a:latin typeface="맑은 고딕" pitchFamily="50" charset="-127"/>
                  <a:ea typeface="맑은 고딕" pitchFamily="50" charset="-127"/>
                  <a:cs typeface="Arial Unicode MS" pitchFamily="34" charset="-128"/>
                </a:rPr>
                <a:t> </a:t>
              </a:r>
            </a:p>
          </p:txBody>
        </p:sp>
        <p:sp>
          <p:nvSpPr>
            <p:cNvPr id="8" name="직사각형 7"/>
            <p:cNvSpPr/>
            <p:nvPr/>
          </p:nvSpPr>
          <p:spPr>
            <a:xfrm>
              <a:off x="387281" y="2392117"/>
              <a:ext cx="6813619" cy="553998"/>
            </a:xfrm>
            <a:prstGeom prst="rect">
              <a:avLst/>
            </a:prstGeom>
          </p:spPr>
          <p:txBody>
            <a:bodyPr wrap="square">
              <a:spAutoFit/>
            </a:bodyPr>
            <a:lstStyle/>
            <a:p>
              <a:pPr>
                <a:spcBef>
                  <a:spcPct val="50000"/>
                </a:spcBef>
                <a:buClr>
                  <a:srgbClr val="F0AB00"/>
                </a:buClr>
                <a:buSzPct val="80000"/>
              </a:pPr>
              <a:r>
                <a:rPr lang="en-US" altLang="ko-KR" sz="1200" kern="0" dirty="0" smtClean="0">
                  <a:latin typeface="맑은 고딕" pitchFamily="50" charset="-127"/>
                  <a:ea typeface="맑은 고딕" pitchFamily="50" charset="-127"/>
                  <a:cs typeface="Arial Unicode MS" pitchFamily="34" charset="-128"/>
                </a:rPr>
                <a:t>POM </a:t>
              </a:r>
              <a:r>
                <a:rPr lang="ko-KR" altLang="en-US" sz="1200" kern="0" dirty="0" smtClean="0">
                  <a:latin typeface="맑은 고딕" pitchFamily="50" charset="-127"/>
                  <a:ea typeface="맑은 고딕" pitchFamily="50" charset="-127"/>
                  <a:cs typeface="Arial Unicode MS" pitchFamily="34" charset="-128"/>
                </a:rPr>
                <a:t>은</a:t>
              </a:r>
              <a:r>
                <a:rPr lang="en-US" altLang="ko-KR" sz="1200" kern="0" dirty="0" smtClean="0">
                  <a:latin typeface="맑은 고딕" pitchFamily="50" charset="-127"/>
                  <a:ea typeface="맑은 고딕" pitchFamily="50" charset="-127"/>
                  <a:cs typeface="Arial Unicode MS" pitchFamily="34" charset="-128"/>
                </a:rPr>
                <a:t> Product Output Management</a:t>
              </a:r>
              <a:r>
                <a:rPr lang="ko-KR" altLang="en-US" sz="1200" kern="0" dirty="0" smtClean="0">
                  <a:latin typeface="맑은 고딕" pitchFamily="50" charset="-127"/>
                  <a:ea typeface="맑은 고딕" pitchFamily="50" charset="-127"/>
                  <a:cs typeface="Arial Unicode MS" pitchFamily="34" charset="-128"/>
                </a:rPr>
                <a:t>의 약자로</a:t>
              </a:r>
              <a:endParaRPr lang="en-US" altLang="ko-KR" sz="1200" kern="0" dirty="0" smtClean="0">
                <a:latin typeface="맑은 고딕" pitchFamily="50" charset="-127"/>
                <a:ea typeface="맑은 고딕" pitchFamily="50" charset="-127"/>
                <a:cs typeface="Arial Unicode MS" pitchFamily="34" charset="-128"/>
              </a:endParaRPr>
            </a:p>
            <a:p>
              <a:pPr>
                <a:spcBef>
                  <a:spcPct val="50000"/>
                </a:spcBef>
                <a:buClr>
                  <a:srgbClr val="F0AB00"/>
                </a:buClr>
                <a:buSzPct val="80000"/>
              </a:pPr>
              <a:r>
                <a:rPr lang="ko-KR" altLang="en-US" sz="1200" b="1" kern="0" dirty="0" smtClean="0">
                  <a:solidFill>
                    <a:schemeClr val="accent5">
                      <a:lumMod val="75000"/>
                    </a:schemeClr>
                  </a:solidFill>
                  <a:latin typeface="맑은 고딕" pitchFamily="50" charset="-127"/>
                  <a:ea typeface="맑은 고딕" pitchFamily="50" charset="-127"/>
                  <a:cs typeface="Arial Unicode MS" pitchFamily="34" charset="-128"/>
                </a:rPr>
                <a:t>생산현장에서  실적을 입력 후 </a:t>
              </a:r>
              <a:r>
                <a:rPr lang="en-US" altLang="ko-KR" sz="1200" b="1" kern="0" dirty="0" smtClean="0">
                  <a:solidFill>
                    <a:schemeClr val="accent5">
                      <a:lumMod val="75000"/>
                    </a:schemeClr>
                  </a:solidFill>
                  <a:latin typeface="맑은 고딕" pitchFamily="50" charset="-127"/>
                  <a:ea typeface="맑은 고딕" pitchFamily="50" charset="-127"/>
                  <a:cs typeface="Arial Unicode MS" pitchFamily="34" charset="-128"/>
                </a:rPr>
                <a:t>SAP</a:t>
              </a:r>
              <a:r>
                <a:rPr lang="ko-KR" altLang="en-US" sz="1200" b="1" kern="0" dirty="0" smtClean="0">
                  <a:solidFill>
                    <a:schemeClr val="accent5">
                      <a:lumMod val="75000"/>
                    </a:schemeClr>
                  </a:solidFill>
                  <a:latin typeface="맑은 고딕" pitchFamily="50" charset="-127"/>
                  <a:ea typeface="맑은 고딕" pitchFamily="50" charset="-127"/>
                  <a:cs typeface="Arial Unicode MS" pitchFamily="34" charset="-128"/>
                </a:rPr>
                <a:t>로 실시간 전송하는 기업용 </a:t>
              </a:r>
              <a:r>
                <a:rPr lang="ko-KR" altLang="en-US" sz="1200" b="1" kern="0" dirty="0" err="1" smtClean="0">
                  <a:solidFill>
                    <a:schemeClr val="accent5">
                      <a:lumMod val="75000"/>
                    </a:schemeClr>
                  </a:solidFill>
                  <a:latin typeface="맑은 고딕" pitchFamily="50" charset="-127"/>
                  <a:ea typeface="맑은 고딕" pitchFamily="50" charset="-127"/>
                  <a:cs typeface="Arial Unicode MS" pitchFamily="34" charset="-128"/>
                </a:rPr>
                <a:t>모바일</a:t>
              </a:r>
              <a:r>
                <a:rPr lang="ko-KR" altLang="en-US" sz="1200" b="1" kern="0" dirty="0" smtClean="0">
                  <a:solidFill>
                    <a:schemeClr val="accent5">
                      <a:lumMod val="75000"/>
                    </a:schemeClr>
                  </a:solidFill>
                  <a:latin typeface="맑은 고딕" pitchFamily="50" charset="-127"/>
                  <a:ea typeface="맑은 고딕" pitchFamily="50" charset="-127"/>
                  <a:cs typeface="Arial Unicode MS" pitchFamily="34" charset="-128"/>
                </a:rPr>
                <a:t> 어플리케이션</a:t>
              </a:r>
              <a:r>
                <a:rPr lang="ko-KR" altLang="en-US" sz="1200" kern="0" dirty="0" smtClean="0">
                  <a:latin typeface="맑은 고딕" pitchFamily="50" charset="-127"/>
                  <a:ea typeface="맑은 고딕" pitchFamily="50" charset="-127"/>
                  <a:cs typeface="Arial Unicode MS" pitchFamily="34" charset="-128"/>
                </a:rPr>
                <a:t> 입니다</a:t>
              </a:r>
              <a:r>
                <a:rPr lang="en-US" altLang="ko-KR" sz="1200" kern="0" dirty="0" smtClean="0">
                  <a:latin typeface="맑은 고딕" pitchFamily="50" charset="-127"/>
                  <a:ea typeface="맑은 고딕" pitchFamily="50" charset="-127"/>
                  <a:cs typeface="Arial Unicode MS" pitchFamily="34" charset="-128"/>
                </a:rPr>
                <a:t>.</a:t>
              </a:r>
            </a:p>
          </p:txBody>
        </p:sp>
        <p:sp>
          <p:nvSpPr>
            <p:cNvPr id="9" name="직사각형 8"/>
            <p:cNvSpPr/>
            <p:nvPr/>
          </p:nvSpPr>
          <p:spPr bwMode="gray">
            <a:xfrm>
              <a:off x="330336" y="1907027"/>
              <a:ext cx="107814" cy="112273"/>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grpSp>
        <p:nvGrpSpPr>
          <p:cNvPr id="29" name="그룹 28"/>
          <p:cNvGrpSpPr/>
          <p:nvPr/>
        </p:nvGrpSpPr>
        <p:grpSpPr>
          <a:xfrm>
            <a:off x="1957388" y="1095375"/>
            <a:ext cx="5042769" cy="432000"/>
            <a:chOff x="1328738" y="4362450"/>
            <a:chExt cx="5042769" cy="432000"/>
          </a:xfrm>
        </p:grpSpPr>
        <p:pic>
          <p:nvPicPr>
            <p:cNvPr id="2056" name="Picture 8" descr="C:\Users\kimsongok\Desktop\imgppt\00001111.png"/>
            <p:cNvPicPr>
              <a:picLocks noChangeAspect="1" noChangeArrowheads="1"/>
            </p:cNvPicPr>
            <p:nvPr/>
          </p:nvPicPr>
          <p:blipFill>
            <a:blip r:embed="rId3" cstate="print"/>
            <a:srcRect/>
            <a:stretch>
              <a:fillRect/>
            </a:stretch>
          </p:blipFill>
          <p:spPr bwMode="auto">
            <a:xfrm>
              <a:off x="1328738" y="4362450"/>
              <a:ext cx="5042769" cy="432000"/>
            </a:xfrm>
            <a:prstGeom prst="rect">
              <a:avLst/>
            </a:prstGeom>
            <a:noFill/>
          </p:spPr>
        </p:pic>
        <p:sp>
          <p:nvSpPr>
            <p:cNvPr id="26" name="직사각형 25"/>
            <p:cNvSpPr/>
            <p:nvPr/>
          </p:nvSpPr>
          <p:spPr>
            <a:xfrm>
              <a:off x="1819959" y="4434959"/>
              <a:ext cx="4196983" cy="261610"/>
            </a:xfrm>
            <a:prstGeom prst="rect">
              <a:avLst/>
            </a:prstGeom>
          </p:spPr>
          <p:txBody>
            <a:bodyPr wrap="none">
              <a:spAutoFit/>
            </a:bodyPr>
            <a:lstStyle/>
            <a:p>
              <a:r>
                <a:rPr lang="ko-KR" altLang="en-US" sz="1100" b="1" dirty="0" smtClean="0">
                  <a:solidFill>
                    <a:schemeClr val="bg1"/>
                  </a:solidFill>
                  <a:latin typeface="맑은 고딕" pitchFamily="50" charset="-127"/>
                  <a:ea typeface="맑은 고딕" pitchFamily="50" charset="-127"/>
                </a:rPr>
                <a:t>소개               주요기능             적용분야             지원단말</a:t>
              </a:r>
              <a:endParaRPr lang="ko-KR" altLang="en-US" sz="1100" b="1" dirty="0">
                <a:solidFill>
                  <a:schemeClr val="bg1"/>
                </a:solidFill>
                <a:latin typeface="맑은 고딕" pitchFamily="50" charset="-127"/>
                <a:ea typeface="맑은 고딕" pitchFamily="50" charset="-127"/>
              </a:endParaRPr>
            </a:p>
          </p:txBody>
        </p:sp>
      </p:grpSp>
      <p:grpSp>
        <p:nvGrpSpPr>
          <p:cNvPr id="70" name="그룹 69"/>
          <p:cNvGrpSpPr/>
          <p:nvPr/>
        </p:nvGrpSpPr>
        <p:grpSpPr>
          <a:xfrm>
            <a:off x="1316792" y="3228975"/>
            <a:ext cx="6325509" cy="3371851"/>
            <a:chOff x="1097717" y="3267075"/>
            <a:chExt cx="6325509" cy="3371851"/>
          </a:xfrm>
        </p:grpSpPr>
        <p:pic>
          <p:nvPicPr>
            <p:cNvPr id="69" name="그림 68" descr="0811_480.png"/>
            <p:cNvPicPr>
              <a:picLocks noChangeAspect="1"/>
            </p:cNvPicPr>
            <p:nvPr/>
          </p:nvPicPr>
          <p:blipFill>
            <a:blip r:embed="rId4" cstate="print"/>
            <a:srcRect l="31535" t="24576"/>
            <a:stretch>
              <a:fillRect/>
            </a:stretch>
          </p:blipFill>
          <p:spPr>
            <a:xfrm>
              <a:off x="1097717" y="3371850"/>
              <a:ext cx="4198184" cy="2599539"/>
            </a:xfrm>
            <a:prstGeom prst="rect">
              <a:avLst/>
            </a:prstGeom>
            <a:effectLst>
              <a:softEdge rad="317500"/>
            </a:effectLst>
          </p:spPr>
        </p:pic>
        <p:pic>
          <p:nvPicPr>
            <p:cNvPr id="65" name="그림 64" descr="mm.png"/>
            <p:cNvPicPr>
              <a:picLocks noChangeAspect="1"/>
            </p:cNvPicPr>
            <p:nvPr/>
          </p:nvPicPr>
          <p:blipFill>
            <a:blip r:embed="rId5" cstate="print"/>
            <a:stretch>
              <a:fillRect/>
            </a:stretch>
          </p:blipFill>
          <p:spPr>
            <a:xfrm>
              <a:off x="3978179" y="3267075"/>
              <a:ext cx="3445047" cy="3168738"/>
            </a:xfrm>
            <a:prstGeom prst="rect">
              <a:avLst/>
            </a:prstGeom>
          </p:spPr>
        </p:pic>
        <p:pic>
          <p:nvPicPr>
            <p:cNvPr id="59" name="그림 58" descr="362380_uwogqimf.jpg"/>
            <p:cNvPicPr>
              <a:picLocks noChangeAspect="1"/>
            </p:cNvPicPr>
            <p:nvPr/>
          </p:nvPicPr>
          <p:blipFill>
            <a:blip r:embed="rId6" cstate="print"/>
            <a:srcRect r="3367"/>
            <a:stretch>
              <a:fillRect/>
            </a:stretch>
          </p:blipFill>
          <p:spPr>
            <a:xfrm>
              <a:off x="4788914" y="3760707"/>
              <a:ext cx="1992885" cy="1239214"/>
            </a:xfrm>
            <a:prstGeom prst="rect">
              <a:avLst/>
            </a:prstGeom>
            <a:effectLst>
              <a:innerShdw blurRad="63500" dist="50800" dir="13500000">
                <a:prstClr val="black">
                  <a:alpha val="50000"/>
                </a:prstClr>
              </a:innerShdw>
              <a:softEdge rad="31750"/>
            </a:effectLst>
          </p:spPr>
        </p:pic>
        <p:pic>
          <p:nvPicPr>
            <p:cNvPr id="60" name="그림 59" descr="sap.png"/>
            <p:cNvPicPr>
              <a:picLocks noChangeAspect="1"/>
            </p:cNvPicPr>
            <p:nvPr/>
          </p:nvPicPr>
          <p:blipFill>
            <a:blip r:embed="rId7" cstate="print"/>
            <a:stretch>
              <a:fillRect/>
            </a:stretch>
          </p:blipFill>
          <p:spPr>
            <a:xfrm>
              <a:off x="4796556" y="3752849"/>
              <a:ext cx="670793" cy="332241"/>
            </a:xfrm>
            <a:prstGeom prst="rect">
              <a:avLst/>
            </a:prstGeom>
          </p:spPr>
        </p:pic>
        <p:pic>
          <p:nvPicPr>
            <p:cNvPr id="55" name="그림 54" descr="gg.png"/>
            <p:cNvPicPr>
              <a:picLocks noChangeAspect="1"/>
            </p:cNvPicPr>
            <p:nvPr/>
          </p:nvPicPr>
          <p:blipFill>
            <a:blip r:embed="rId8" cstate="print"/>
            <a:stretch>
              <a:fillRect/>
            </a:stretch>
          </p:blipFill>
          <p:spPr>
            <a:xfrm>
              <a:off x="3509723" y="3762376"/>
              <a:ext cx="1587996" cy="2876550"/>
            </a:xfrm>
            <a:prstGeom prst="rect">
              <a:avLst/>
            </a:prstGeom>
            <a:effectLst>
              <a:outerShdw blurRad="63500" sx="102000" sy="102000" algn="ctr" rotWithShape="0">
                <a:prstClr val="black">
                  <a:alpha val="40000"/>
                </a:prstClr>
              </a:outerShdw>
            </a:effectLst>
          </p:spPr>
        </p:pic>
        <p:pic>
          <p:nvPicPr>
            <p:cNvPr id="67" name="그림 66" descr="ar1.png"/>
            <p:cNvPicPr>
              <a:picLocks noChangeAspect="1"/>
            </p:cNvPicPr>
            <p:nvPr/>
          </p:nvPicPr>
          <p:blipFill>
            <a:blip r:embed="rId9" cstate="print"/>
            <a:stretch>
              <a:fillRect/>
            </a:stretch>
          </p:blipFill>
          <p:spPr>
            <a:xfrm>
              <a:off x="4210051" y="4362451"/>
              <a:ext cx="1409699" cy="1462695"/>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8"/>
          <p:cNvGrpSpPr/>
          <p:nvPr/>
        </p:nvGrpSpPr>
        <p:grpSpPr>
          <a:xfrm>
            <a:off x="1957388" y="1095375"/>
            <a:ext cx="5042769" cy="432000"/>
            <a:chOff x="1328738" y="4362450"/>
            <a:chExt cx="5042769" cy="432000"/>
          </a:xfrm>
        </p:grpSpPr>
        <p:pic>
          <p:nvPicPr>
            <p:cNvPr id="2056" name="Picture 8" descr="C:\Users\kimsongok\Desktop\imgppt\00001111.png"/>
            <p:cNvPicPr>
              <a:picLocks noChangeAspect="1" noChangeArrowheads="1"/>
            </p:cNvPicPr>
            <p:nvPr/>
          </p:nvPicPr>
          <p:blipFill>
            <a:blip r:embed="rId3" cstate="print"/>
            <a:srcRect/>
            <a:stretch>
              <a:fillRect/>
            </a:stretch>
          </p:blipFill>
          <p:spPr bwMode="auto">
            <a:xfrm>
              <a:off x="1328738" y="4362450"/>
              <a:ext cx="5042769" cy="432000"/>
            </a:xfrm>
            <a:prstGeom prst="rect">
              <a:avLst/>
            </a:prstGeom>
            <a:noFill/>
          </p:spPr>
        </p:pic>
        <p:sp>
          <p:nvSpPr>
            <p:cNvPr id="26" name="직사각형 25"/>
            <p:cNvSpPr/>
            <p:nvPr/>
          </p:nvSpPr>
          <p:spPr>
            <a:xfrm>
              <a:off x="1819959" y="4434959"/>
              <a:ext cx="4196983" cy="261610"/>
            </a:xfrm>
            <a:prstGeom prst="rect">
              <a:avLst/>
            </a:prstGeom>
          </p:spPr>
          <p:txBody>
            <a:bodyPr wrap="none">
              <a:spAutoFit/>
            </a:bodyPr>
            <a:lstStyle/>
            <a:p>
              <a:r>
                <a:rPr lang="ko-KR" altLang="en-US" sz="1100" b="1" dirty="0" smtClean="0">
                  <a:solidFill>
                    <a:schemeClr val="bg1"/>
                  </a:solidFill>
                  <a:latin typeface="맑은 고딕" pitchFamily="50" charset="-127"/>
                  <a:ea typeface="맑은 고딕" pitchFamily="50" charset="-127"/>
                </a:rPr>
                <a:t>소개               주요기능             적용분야             지원단말</a:t>
              </a:r>
              <a:endParaRPr lang="ko-KR" altLang="en-US" sz="1100" b="1" dirty="0">
                <a:solidFill>
                  <a:schemeClr val="bg1"/>
                </a:solidFill>
                <a:latin typeface="맑은 고딕" pitchFamily="50" charset="-127"/>
                <a:ea typeface="맑은 고딕" pitchFamily="50" charset="-127"/>
              </a:endParaRPr>
            </a:p>
          </p:txBody>
        </p:sp>
      </p:grpSp>
      <p:sp>
        <p:nvSpPr>
          <p:cNvPr id="12" name="Title 1"/>
          <p:cNvSpPr>
            <a:spLocks noGrp="1"/>
          </p:cNvSpPr>
          <p:nvPr>
            <p:ph type="title"/>
          </p:nvPr>
        </p:nvSpPr>
        <p:spPr>
          <a:xfrm>
            <a:off x="323850" y="323850"/>
            <a:ext cx="8496300" cy="755650"/>
          </a:xfrm>
        </p:spPr>
        <p:txBody>
          <a:bodyPr/>
          <a:lstStyle/>
          <a:p>
            <a:pPr eaLnBrk="1" hangingPunct="1"/>
            <a:r>
              <a:rPr lang="en-US" altLang="ko-KR" dirty="0" smtClean="0">
                <a:latin typeface="맑은 고딕" pitchFamily="50" charset="-127"/>
                <a:ea typeface="맑은 고딕" pitchFamily="50" charset="-127"/>
              </a:rPr>
              <a:t>POM</a:t>
            </a:r>
            <a:r>
              <a:rPr lang="ko-KR" altLang="en-US" dirty="0" smtClean="0">
                <a:latin typeface="맑은 고딕" pitchFamily="50" charset="-127"/>
                <a:ea typeface="맑은 고딕" pitchFamily="50" charset="-127"/>
              </a:rPr>
              <a:t>이란</a:t>
            </a:r>
            <a:r>
              <a:rPr lang="en-US" altLang="ko-KR" dirty="0" smtClean="0">
                <a:latin typeface="맑은 고딕" pitchFamily="50" charset="-127"/>
                <a:ea typeface="맑은 고딕" pitchFamily="50" charset="-127"/>
              </a:rPr>
              <a:t>?</a:t>
            </a:r>
            <a:endParaRPr lang="en-GB" altLang="ko-KR" dirty="0" smtClean="0">
              <a:solidFill>
                <a:srgbClr val="FF0000"/>
              </a:solidFill>
              <a:latin typeface="맑은 고딕" pitchFamily="50" charset="-127"/>
              <a:ea typeface="맑은 고딕" pitchFamily="50" charset="-127"/>
            </a:endParaRPr>
          </a:p>
        </p:txBody>
      </p:sp>
      <p:grpSp>
        <p:nvGrpSpPr>
          <p:cNvPr id="38" name="그룹 37"/>
          <p:cNvGrpSpPr/>
          <p:nvPr/>
        </p:nvGrpSpPr>
        <p:grpSpPr>
          <a:xfrm>
            <a:off x="4556312" y="1362074"/>
            <a:ext cx="4825554" cy="4710221"/>
            <a:chOff x="3889562" y="1035739"/>
            <a:chExt cx="5150122" cy="5027032"/>
          </a:xfrm>
        </p:grpSpPr>
        <p:grpSp>
          <p:nvGrpSpPr>
            <p:cNvPr id="35" name="그룹 34"/>
            <p:cNvGrpSpPr/>
            <p:nvPr/>
          </p:nvGrpSpPr>
          <p:grpSpPr>
            <a:xfrm>
              <a:off x="6673392" y="1035739"/>
              <a:ext cx="1778798" cy="2619647"/>
              <a:chOff x="6673392" y="1035739"/>
              <a:chExt cx="1778798" cy="2619647"/>
            </a:xfrm>
          </p:grpSpPr>
          <p:pic>
            <p:nvPicPr>
              <p:cNvPr id="62" name="Picture 26" descr="white.png"/>
              <p:cNvPicPr>
                <a:picLocks noChangeAspect="1"/>
              </p:cNvPicPr>
              <p:nvPr/>
            </p:nvPicPr>
            <p:blipFill>
              <a:blip r:embed="rId4" cstate="print"/>
              <a:srcRect/>
              <a:stretch>
                <a:fillRect/>
              </a:stretch>
            </p:blipFill>
            <p:spPr bwMode="auto">
              <a:xfrm>
                <a:off x="6673392" y="1035739"/>
                <a:ext cx="1737183" cy="2619647"/>
              </a:xfrm>
              <a:prstGeom prst="rect">
                <a:avLst/>
              </a:prstGeom>
              <a:noFill/>
              <a:ln w="9525">
                <a:noFill/>
                <a:miter lim="800000"/>
                <a:headEnd/>
                <a:tailEnd/>
              </a:ln>
            </p:spPr>
          </p:pic>
          <p:grpSp>
            <p:nvGrpSpPr>
              <p:cNvPr id="30" name="그룹 29"/>
              <p:cNvGrpSpPr/>
              <p:nvPr/>
            </p:nvGrpSpPr>
            <p:grpSpPr>
              <a:xfrm>
                <a:off x="6794647" y="1523725"/>
                <a:ext cx="1657543" cy="1653789"/>
                <a:chOff x="6642247" y="1523725"/>
                <a:chExt cx="1657543" cy="1653789"/>
              </a:xfrm>
            </p:grpSpPr>
            <p:sp>
              <p:nvSpPr>
                <p:cNvPr id="60" name="모서리가 둥근 직사각형 59"/>
                <p:cNvSpPr/>
                <p:nvPr/>
              </p:nvSpPr>
              <p:spPr bwMode="gray">
                <a:xfrm>
                  <a:off x="6642247" y="1523725"/>
                  <a:ext cx="1657543" cy="1653789"/>
                </a:xfrm>
                <a:prstGeom prst="roundRect">
                  <a:avLst>
                    <a:gd name="adj" fmla="val 50000"/>
                  </a:avLst>
                </a:prstGeom>
                <a:noFill/>
                <a:ln w="12700" algn="ctr">
                  <a:solidFill>
                    <a:schemeClr val="accent5">
                      <a:lumMod val="60000"/>
                      <a:lumOff val="4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1" name="모서리가 둥근 직사각형 60"/>
                <p:cNvSpPr/>
                <p:nvPr/>
              </p:nvSpPr>
              <p:spPr bwMode="gray">
                <a:xfrm>
                  <a:off x="6701317" y="1577424"/>
                  <a:ext cx="1555032" cy="1551510"/>
                </a:xfrm>
                <a:prstGeom prst="roundRect">
                  <a:avLst>
                    <a:gd name="adj" fmla="val 50000"/>
                  </a:avLst>
                </a:prstGeom>
                <a:solidFill>
                  <a:schemeClr val="accent1">
                    <a:lumMod val="40000"/>
                    <a:lumOff val="60000"/>
                  </a:schemeClr>
                </a:solidFill>
                <a:ln w="12700" algn="ctr">
                  <a:no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pic>
            <p:nvPicPr>
              <p:cNvPr id="33" name="Picture 26" descr="white.png"/>
              <p:cNvPicPr>
                <a:picLocks noChangeAspect="1"/>
              </p:cNvPicPr>
              <p:nvPr/>
            </p:nvPicPr>
            <p:blipFill>
              <a:blip r:embed="rId4" cstate="print"/>
              <a:srcRect/>
              <a:stretch>
                <a:fillRect/>
              </a:stretch>
            </p:blipFill>
            <p:spPr bwMode="auto">
              <a:xfrm>
                <a:off x="6844095" y="1172040"/>
                <a:ext cx="1584783" cy="2389830"/>
              </a:xfrm>
              <a:prstGeom prst="rect">
                <a:avLst/>
              </a:prstGeom>
              <a:noFill/>
              <a:ln w="9525">
                <a:noFill/>
                <a:miter lim="800000"/>
                <a:headEnd/>
                <a:tailEnd/>
              </a:ln>
            </p:spPr>
          </p:pic>
          <p:sp>
            <p:nvSpPr>
              <p:cNvPr id="59" name="직사각형 58"/>
              <p:cNvSpPr/>
              <p:nvPr/>
            </p:nvSpPr>
            <p:spPr>
              <a:xfrm>
                <a:off x="7128918" y="2049324"/>
                <a:ext cx="956244" cy="641010"/>
              </a:xfrm>
              <a:prstGeom prst="rect">
                <a:avLst/>
              </a:prstGeom>
            </p:spPr>
            <p:txBody>
              <a:bodyPr wrap="none">
                <a:spAutoFit/>
              </a:bodyPr>
              <a:lstStyle/>
              <a:p>
                <a:pPr algn="ctr"/>
                <a:r>
                  <a:rPr lang="ko-KR" altLang="en-US" sz="1600" b="1" dirty="0" smtClean="0">
                    <a:solidFill>
                      <a:schemeClr val="accent5">
                        <a:lumMod val="50000"/>
                      </a:schemeClr>
                    </a:solidFill>
                    <a:latin typeface="맑은 고딕" pitchFamily="50" charset="-127"/>
                    <a:ea typeface="맑은 고딕" pitchFamily="50" charset="-127"/>
                  </a:rPr>
                  <a:t>리포트 </a:t>
                </a:r>
                <a:endParaRPr lang="en-US" altLang="ko-KR" sz="1600" b="1" dirty="0" smtClean="0">
                  <a:solidFill>
                    <a:schemeClr val="accent5">
                      <a:lumMod val="50000"/>
                    </a:schemeClr>
                  </a:solidFill>
                  <a:latin typeface="맑은 고딕" pitchFamily="50" charset="-127"/>
                  <a:ea typeface="맑은 고딕" pitchFamily="50" charset="-127"/>
                </a:endParaRPr>
              </a:p>
              <a:p>
                <a:pPr algn="ctr"/>
                <a:r>
                  <a:rPr lang="ko-KR" altLang="en-US" sz="1600" b="1" dirty="0" smtClean="0">
                    <a:solidFill>
                      <a:schemeClr val="accent5">
                        <a:lumMod val="50000"/>
                      </a:schemeClr>
                    </a:solidFill>
                    <a:latin typeface="맑은 고딕" pitchFamily="50" charset="-127"/>
                    <a:ea typeface="맑은 고딕" pitchFamily="50" charset="-127"/>
                  </a:rPr>
                  <a:t>조회</a:t>
                </a:r>
                <a:endParaRPr lang="en-US" altLang="ko-KR" sz="1600" b="1" dirty="0" smtClean="0">
                  <a:solidFill>
                    <a:schemeClr val="accent5">
                      <a:lumMod val="50000"/>
                    </a:schemeClr>
                  </a:solidFill>
                  <a:latin typeface="맑은 고딕" pitchFamily="50" charset="-127"/>
                  <a:ea typeface="맑은 고딕" pitchFamily="50" charset="-127"/>
                </a:endParaRPr>
              </a:p>
            </p:txBody>
          </p:sp>
        </p:grpSp>
        <p:pic>
          <p:nvPicPr>
            <p:cNvPr id="31" name="그림 30" descr="ii.png"/>
            <p:cNvPicPr>
              <a:picLocks noChangeAspect="1"/>
            </p:cNvPicPr>
            <p:nvPr/>
          </p:nvPicPr>
          <p:blipFill>
            <a:blip r:embed="rId5" cstate="print"/>
            <a:stretch>
              <a:fillRect/>
            </a:stretch>
          </p:blipFill>
          <p:spPr>
            <a:xfrm>
              <a:off x="5628048" y="1418814"/>
              <a:ext cx="1718305" cy="2591541"/>
            </a:xfrm>
            <a:prstGeom prst="rect">
              <a:avLst/>
            </a:prstGeom>
          </p:spPr>
        </p:pic>
        <p:grpSp>
          <p:nvGrpSpPr>
            <p:cNvPr id="56" name="그룹 55"/>
            <p:cNvGrpSpPr/>
            <p:nvPr/>
          </p:nvGrpSpPr>
          <p:grpSpPr>
            <a:xfrm>
              <a:off x="3889562" y="1943565"/>
              <a:ext cx="1584783" cy="2389830"/>
              <a:chOff x="1963738" y="1934837"/>
              <a:chExt cx="1470878" cy="2218063"/>
            </a:xfrm>
          </p:grpSpPr>
          <p:grpSp>
            <p:nvGrpSpPr>
              <p:cNvPr id="54" name="그룹 53"/>
              <p:cNvGrpSpPr/>
              <p:nvPr/>
            </p:nvGrpSpPr>
            <p:grpSpPr>
              <a:xfrm>
                <a:off x="1963738" y="1934837"/>
                <a:ext cx="1470878" cy="2218063"/>
                <a:chOff x="706438" y="1258562"/>
                <a:chExt cx="3285432" cy="4954385"/>
              </a:xfrm>
            </p:grpSpPr>
            <p:sp>
              <p:nvSpPr>
                <p:cNvPr id="36" name="모서리가 둥근 직사각형 35"/>
                <p:cNvSpPr/>
                <p:nvPr/>
              </p:nvSpPr>
              <p:spPr bwMode="gray">
                <a:xfrm>
                  <a:off x="809662" y="2019334"/>
                  <a:ext cx="3134814" cy="3127715"/>
                </a:xfrm>
                <a:prstGeom prst="roundRect">
                  <a:avLst>
                    <a:gd name="adj" fmla="val 50000"/>
                  </a:avLst>
                </a:prstGeom>
                <a:noFill/>
                <a:ln w="12700" algn="ctr">
                  <a:solidFill>
                    <a:srgbClr val="FFC000"/>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7" name="모서리가 둥근 직사각형 36"/>
                <p:cNvSpPr/>
                <p:nvPr/>
              </p:nvSpPr>
              <p:spPr bwMode="gray">
                <a:xfrm>
                  <a:off x="921377" y="2120893"/>
                  <a:ext cx="2940940" cy="2934280"/>
                </a:xfrm>
                <a:prstGeom prst="roundRect">
                  <a:avLst>
                    <a:gd name="adj" fmla="val 50000"/>
                  </a:avLst>
                </a:prstGeom>
                <a:solidFill>
                  <a:schemeClr val="accent1">
                    <a:lumMod val="20000"/>
                    <a:lumOff val="80000"/>
                  </a:schemeClr>
                </a:solidFill>
                <a:ln w="12700" algn="ctr">
                  <a:no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4" name="Picture 26" descr="white.png"/>
                <p:cNvPicPr>
                  <a:picLocks noChangeAspect="1"/>
                </p:cNvPicPr>
                <p:nvPr/>
              </p:nvPicPr>
              <p:blipFill>
                <a:blip r:embed="rId4" cstate="print"/>
                <a:srcRect/>
                <a:stretch>
                  <a:fillRect/>
                </a:stretch>
              </p:blipFill>
              <p:spPr bwMode="auto">
                <a:xfrm>
                  <a:off x="706438" y="1258562"/>
                  <a:ext cx="3285432" cy="4954385"/>
                </a:xfrm>
                <a:prstGeom prst="rect">
                  <a:avLst/>
                </a:prstGeom>
                <a:noFill/>
                <a:ln w="9525">
                  <a:noFill/>
                  <a:miter lim="800000"/>
                  <a:headEnd/>
                  <a:tailEnd/>
                </a:ln>
              </p:spPr>
            </p:pic>
          </p:grpSp>
          <p:sp>
            <p:nvSpPr>
              <p:cNvPr id="55" name="직사각형 54"/>
              <p:cNvSpPr/>
              <p:nvPr/>
            </p:nvSpPr>
            <p:spPr>
              <a:xfrm>
                <a:off x="2195105" y="2720459"/>
                <a:ext cx="1005403" cy="584775"/>
              </a:xfrm>
              <a:prstGeom prst="rect">
                <a:avLst/>
              </a:prstGeom>
            </p:spPr>
            <p:txBody>
              <a:bodyPr wrap="none">
                <a:spAutoFit/>
              </a:bodyPr>
              <a:lstStyle/>
              <a:p>
                <a:pPr algn="ctr"/>
                <a:r>
                  <a:rPr lang="ko-KR" altLang="en-US" sz="1600" b="1" dirty="0" smtClean="0">
                    <a:solidFill>
                      <a:schemeClr val="accent5">
                        <a:lumMod val="50000"/>
                      </a:schemeClr>
                    </a:solidFill>
                    <a:latin typeface="맑은 고딕" pitchFamily="50" charset="-127"/>
                    <a:ea typeface="맑은 고딕" pitchFamily="50" charset="-127"/>
                  </a:rPr>
                  <a:t>생산일지</a:t>
                </a:r>
                <a:endParaRPr lang="en-US" altLang="ko-KR" sz="1600" b="1" dirty="0" smtClean="0">
                  <a:solidFill>
                    <a:schemeClr val="accent5">
                      <a:lumMod val="50000"/>
                    </a:schemeClr>
                  </a:solidFill>
                  <a:latin typeface="맑은 고딕" pitchFamily="50" charset="-127"/>
                  <a:ea typeface="맑은 고딕" pitchFamily="50" charset="-127"/>
                </a:endParaRPr>
              </a:p>
              <a:p>
                <a:pPr algn="ctr"/>
                <a:r>
                  <a:rPr lang="ko-KR" altLang="en-US" sz="1600" b="1" dirty="0" smtClean="0">
                    <a:solidFill>
                      <a:schemeClr val="accent5">
                        <a:lumMod val="50000"/>
                      </a:schemeClr>
                    </a:solidFill>
                    <a:latin typeface="맑은 고딕" pitchFamily="50" charset="-127"/>
                    <a:ea typeface="맑은 고딕" pitchFamily="50" charset="-127"/>
                  </a:rPr>
                  <a:t>작성</a:t>
                </a:r>
                <a:endParaRPr lang="ko-KR" altLang="en-US" sz="1600" dirty="0">
                  <a:solidFill>
                    <a:schemeClr val="accent5">
                      <a:lumMod val="50000"/>
                    </a:schemeClr>
                  </a:solidFill>
                </a:endParaRPr>
              </a:p>
            </p:txBody>
          </p:sp>
        </p:grpSp>
        <p:pic>
          <p:nvPicPr>
            <p:cNvPr id="63" name="그림 62" descr="ar1.png"/>
            <p:cNvPicPr>
              <a:picLocks noChangeAspect="1"/>
            </p:cNvPicPr>
            <p:nvPr/>
          </p:nvPicPr>
          <p:blipFill>
            <a:blip r:embed="rId6" cstate="print"/>
            <a:stretch>
              <a:fillRect/>
            </a:stretch>
          </p:blipFill>
          <p:spPr>
            <a:xfrm rot="1341048">
              <a:off x="4872680" y="2099985"/>
              <a:ext cx="1323714" cy="1373478"/>
            </a:xfrm>
            <a:prstGeom prst="rect">
              <a:avLst/>
            </a:prstGeom>
          </p:spPr>
        </p:pic>
        <p:grpSp>
          <p:nvGrpSpPr>
            <p:cNvPr id="65" name="그룹 64"/>
            <p:cNvGrpSpPr/>
            <p:nvPr/>
          </p:nvGrpSpPr>
          <p:grpSpPr>
            <a:xfrm>
              <a:off x="5447509" y="4197840"/>
              <a:ext cx="2207675" cy="1864931"/>
              <a:chOff x="5924550" y="4162425"/>
              <a:chExt cx="2085975" cy="1762125"/>
            </a:xfrm>
          </p:grpSpPr>
          <p:sp>
            <p:nvSpPr>
              <p:cNvPr id="66" name="모서리가 둥근 직사각형 65"/>
              <p:cNvSpPr/>
              <p:nvPr/>
            </p:nvSpPr>
            <p:spPr bwMode="gray">
              <a:xfrm>
                <a:off x="5924550" y="4162425"/>
                <a:ext cx="2085975" cy="1762125"/>
              </a:xfrm>
              <a:prstGeom prst="roundRect">
                <a:avLst>
                  <a:gd name="adj" fmla="val 8018"/>
                </a:avLst>
              </a:prstGeom>
              <a:solidFill>
                <a:schemeClr val="bg1"/>
              </a:solidFill>
              <a:ln w="6350" algn="ctr">
                <a:solidFill>
                  <a:srgbClr val="0091FE"/>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7" name="모서리가 둥근 직사각형 66"/>
              <p:cNvSpPr/>
              <p:nvPr/>
            </p:nvSpPr>
            <p:spPr bwMode="gray">
              <a:xfrm>
                <a:off x="5981700" y="4213599"/>
                <a:ext cx="1981200" cy="1670423"/>
              </a:xfrm>
              <a:prstGeom prst="roundRect">
                <a:avLst>
                  <a:gd name="adj" fmla="val 8018"/>
                </a:avLst>
              </a:prstGeom>
              <a:solidFill>
                <a:schemeClr val="tx2">
                  <a:lumMod val="20000"/>
                  <a:lumOff val="80000"/>
                </a:schemeClr>
              </a:solidFill>
              <a:ln w="6350" algn="ctr">
                <a:no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pic>
          <p:nvPicPr>
            <p:cNvPr id="69" name="Picture 115" descr="sap_plat.png"/>
            <p:cNvPicPr>
              <a:picLocks noChangeAspect="1"/>
            </p:cNvPicPr>
            <p:nvPr/>
          </p:nvPicPr>
          <p:blipFill>
            <a:blip r:embed="rId7" cstate="print"/>
            <a:srcRect b="5446"/>
            <a:stretch>
              <a:fillRect/>
            </a:stretch>
          </p:blipFill>
          <p:spPr bwMode="auto">
            <a:xfrm>
              <a:off x="5977007" y="4428190"/>
              <a:ext cx="1153831" cy="1090682"/>
            </a:xfrm>
            <a:prstGeom prst="rect">
              <a:avLst/>
            </a:prstGeom>
            <a:noFill/>
            <a:ln w="9525">
              <a:noFill/>
              <a:miter lim="800000"/>
              <a:headEnd/>
              <a:tailEnd/>
            </a:ln>
            <a:effectLst>
              <a:reflection blurRad="6350" stA="52000" endA="300" endPos="35000" dir="5400000" sy="-100000" algn="bl" rotWithShape="0"/>
            </a:effectLst>
          </p:spPr>
        </p:pic>
        <p:pic>
          <p:nvPicPr>
            <p:cNvPr id="68" name="그림 67" descr="arr.png"/>
            <p:cNvPicPr>
              <a:picLocks noChangeAspect="1"/>
            </p:cNvPicPr>
            <p:nvPr/>
          </p:nvPicPr>
          <p:blipFill>
            <a:blip r:embed="rId8" cstate="print"/>
            <a:stretch>
              <a:fillRect/>
            </a:stretch>
          </p:blipFill>
          <p:spPr>
            <a:xfrm rot="8125043">
              <a:off x="5942513" y="3068801"/>
              <a:ext cx="1414493" cy="1467668"/>
            </a:xfrm>
            <a:prstGeom prst="rect">
              <a:avLst/>
            </a:prstGeom>
          </p:spPr>
        </p:pic>
        <p:sp>
          <p:nvSpPr>
            <p:cNvPr id="70" name="직사각형 69"/>
            <p:cNvSpPr/>
            <p:nvPr/>
          </p:nvSpPr>
          <p:spPr>
            <a:xfrm>
              <a:off x="4113628" y="5545122"/>
              <a:ext cx="4926056" cy="397933"/>
            </a:xfrm>
            <a:prstGeom prst="rect">
              <a:avLst/>
            </a:prstGeom>
          </p:spPr>
          <p:txBody>
            <a:bodyPr>
              <a:spAutoFit/>
            </a:bodyPr>
            <a:lstStyle/>
            <a:p>
              <a:pPr algn="ctr"/>
              <a:r>
                <a:rPr lang="ko-KR" altLang="en-US" b="1" dirty="0" smtClean="0">
                  <a:solidFill>
                    <a:srgbClr val="2B3F7B"/>
                  </a:solidFill>
                  <a:latin typeface="맑은 고딕" pitchFamily="50" charset="-127"/>
                  <a:ea typeface="맑은 고딕" pitchFamily="50" charset="-127"/>
                </a:rPr>
                <a:t>실적등록</a:t>
              </a:r>
              <a:endParaRPr lang="en-US" altLang="ko-KR" b="1" dirty="0" smtClean="0">
                <a:solidFill>
                  <a:srgbClr val="2B3F7B"/>
                </a:solidFill>
                <a:latin typeface="맑은 고딕" pitchFamily="50" charset="-127"/>
                <a:ea typeface="맑은 고딕" pitchFamily="50" charset="-127"/>
              </a:endParaRPr>
            </a:p>
          </p:txBody>
        </p:sp>
        <p:pic>
          <p:nvPicPr>
            <p:cNvPr id="73" name="그림 72" descr="arr.png"/>
            <p:cNvPicPr>
              <a:picLocks noChangeAspect="1"/>
            </p:cNvPicPr>
            <p:nvPr/>
          </p:nvPicPr>
          <p:blipFill>
            <a:blip r:embed="rId8" cstate="print"/>
            <a:stretch>
              <a:fillRect/>
            </a:stretch>
          </p:blipFill>
          <p:spPr>
            <a:xfrm rot="19415979">
              <a:off x="6675938" y="3040228"/>
              <a:ext cx="1414493" cy="1467668"/>
            </a:xfrm>
            <a:prstGeom prst="rect">
              <a:avLst/>
            </a:prstGeom>
          </p:spPr>
        </p:pic>
      </p:grpSp>
      <p:grpSp>
        <p:nvGrpSpPr>
          <p:cNvPr id="43" name="그룹 42"/>
          <p:cNvGrpSpPr/>
          <p:nvPr/>
        </p:nvGrpSpPr>
        <p:grpSpPr>
          <a:xfrm>
            <a:off x="253931" y="2220667"/>
            <a:ext cx="6813619" cy="1769715"/>
            <a:chOff x="253931" y="2315917"/>
            <a:chExt cx="6813619" cy="1769715"/>
          </a:xfrm>
        </p:grpSpPr>
        <p:sp>
          <p:nvSpPr>
            <p:cNvPr id="40" name="직사각형 39"/>
            <p:cNvSpPr/>
            <p:nvPr/>
          </p:nvSpPr>
          <p:spPr bwMode="gray">
            <a:xfrm>
              <a:off x="1581150" y="3267074"/>
              <a:ext cx="1914525" cy="238125"/>
            </a:xfrm>
            <a:prstGeom prst="rect">
              <a:avLst/>
            </a:prstGeom>
            <a:solidFill>
              <a:srgbClr val="0091FE"/>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9" name="직사각형 38"/>
            <p:cNvSpPr/>
            <p:nvPr/>
          </p:nvSpPr>
          <p:spPr bwMode="gray">
            <a:xfrm>
              <a:off x="323850" y="3276599"/>
              <a:ext cx="1171575" cy="238125"/>
            </a:xfrm>
            <a:prstGeom prst="rect">
              <a:avLst/>
            </a:prstGeom>
            <a:solidFill>
              <a:srgbClr val="0091FE"/>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9" name="직사각형 28"/>
            <p:cNvSpPr/>
            <p:nvPr/>
          </p:nvSpPr>
          <p:spPr>
            <a:xfrm>
              <a:off x="253931" y="2315917"/>
              <a:ext cx="6813619" cy="1769715"/>
            </a:xfrm>
            <a:prstGeom prst="rect">
              <a:avLst/>
            </a:prstGeom>
          </p:spPr>
          <p:txBody>
            <a:bodyPr wrap="square">
              <a:spAutoFit/>
            </a:bodyPr>
            <a:lstStyle/>
            <a:p>
              <a:pPr>
                <a:spcBef>
                  <a:spcPct val="50000"/>
                </a:spcBef>
                <a:buClr>
                  <a:srgbClr val="F0AB00"/>
                </a:buClr>
                <a:buSzPct val="80000"/>
              </a:pPr>
              <a:r>
                <a:rPr lang="en-US" altLang="ko-KR" sz="1600" b="1" kern="0" dirty="0" smtClean="0">
                  <a:latin typeface="맑은 고딕" pitchFamily="50" charset="-127"/>
                  <a:ea typeface="맑은 고딕" pitchFamily="50" charset="-127"/>
                  <a:cs typeface="Arial Unicode MS" pitchFamily="34" charset="-128"/>
                </a:rPr>
                <a:t>POM</a:t>
              </a:r>
              <a:r>
                <a:rPr lang="en-US" altLang="ko-KR" sz="1200" kern="0" dirty="0" smtClean="0">
                  <a:latin typeface="맑은 고딕" pitchFamily="50" charset="-127"/>
                  <a:ea typeface="맑은 고딕" pitchFamily="50" charset="-127"/>
                  <a:cs typeface="Arial Unicode MS" pitchFamily="34" charset="-128"/>
                </a:rPr>
                <a:t> </a:t>
              </a:r>
              <a:r>
                <a:rPr lang="ko-KR" altLang="en-US" sz="1200" kern="0" dirty="0" smtClean="0">
                  <a:latin typeface="맑은 고딕" pitchFamily="50" charset="-127"/>
                  <a:ea typeface="맑은 고딕" pitchFamily="50" charset="-127"/>
                  <a:cs typeface="Arial Unicode MS" pitchFamily="34" charset="-128"/>
                </a:rPr>
                <a:t>은</a:t>
              </a:r>
              <a:r>
                <a:rPr lang="en-US" altLang="ko-KR" sz="1200" kern="0" dirty="0" smtClean="0">
                  <a:latin typeface="맑은 고딕" pitchFamily="50" charset="-127"/>
                  <a:ea typeface="맑은 고딕" pitchFamily="50" charset="-127"/>
                  <a:cs typeface="Arial Unicode MS" pitchFamily="34" charset="-128"/>
                </a:rPr>
                <a:t> </a:t>
              </a:r>
              <a:r>
                <a:rPr lang="ko-KR" altLang="en-US" sz="1200" kern="0" dirty="0" smtClean="0">
                  <a:latin typeface="맑은 고딕" pitchFamily="50" charset="-127"/>
                  <a:ea typeface="맑은 고딕" pitchFamily="50" charset="-127"/>
                  <a:cs typeface="Arial Unicode MS" pitchFamily="34" charset="-128"/>
                </a:rPr>
                <a:t>기존 생산현장에서 </a:t>
              </a:r>
              <a:endParaRPr lang="en-US" altLang="ko-KR" sz="1200" kern="0" dirty="0" smtClean="0">
                <a:latin typeface="맑은 고딕" pitchFamily="50" charset="-127"/>
                <a:ea typeface="맑은 고딕" pitchFamily="50" charset="-127"/>
                <a:cs typeface="Arial Unicode MS" pitchFamily="34" charset="-128"/>
              </a:endParaRPr>
            </a:p>
            <a:p>
              <a:pPr>
                <a:spcBef>
                  <a:spcPct val="50000"/>
                </a:spcBef>
                <a:buClr>
                  <a:srgbClr val="F0AB00"/>
                </a:buClr>
                <a:buSzPct val="80000"/>
              </a:pPr>
              <a:r>
                <a:rPr lang="ko-KR" altLang="en-US" sz="1200" kern="0" dirty="0" smtClean="0">
                  <a:solidFill>
                    <a:schemeClr val="tx2">
                      <a:lumMod val="75000"/>
                    </a:schemeClr>
                  </a:solidFill>
                  <a:latin typeface="맑은 고딕" pitchFamily="50" charset="-127"/>
                  <a:ea typeface="맑은 고딕" pitchFamily="50" charset="-127"/>
                  <a:cs typeface="Arial Unicode MS" pitchFamily="34" charset="-128"/>
                </a:rPr>
                <a:t>생산실적일지작성</a:t>
              </a:r>
              <a:r>
                <a:rPr lang="en-US" altLang="ko-KR" sz="1200" kern="0" dirty="0" smtClean="0">
                  <a:solidFill>
                    <a:schemeClr val="tx2">
                      <a:lumMod val="75000"/>
                    </a:schemeClr>
                  </a:solidFill>
                  <a:latin typeface="맑은 고딕" pitchFamily="50" charset="-127"/>
                  <a:ea typeface="맑은 고딕" pitchFamily="50" charset="-127"/>
                  <a:cs typeface="Arial Unicode MS" pitchFamily="34" charset="-128"/>
                  <a:sym typeface="Wingdings" pitchFamily="2" charset="2"/>
                </a:rPr>
                <a:t></a:t>
              </a:r>
              <a:r>
                <a:rPr lang="ko-KR" altLang="en-US" sz="1200" kern="0" dirty="0" smtClean="0">
                  <a:solidFill>
                    <a:schemeClr val="tx2">
                      <a:lumMod val="75000"/>
                    </a:schemeClr>
                  </a:solidFill>
                  <a:latin typeface="맑은 고딕" pitchFamily="50" charset="-127"/>
                  <a:ea typeface="맑은 고딕" pitchFamily="50" charset="-127"/>
                  <a:cs typeface="Arial Unicode MS" pitchFamily="34" charset="-128"/>
                  <a:sym typeface="Wingdings" pitchFamily="2" charset="2"/>
                </a:rPr>
                <a:t>일지취합</a:t>
              </a:r>
              <a:r>
                <a:rPr lang="en-US" altLang="ko-KR" sz="1200" kern="0" dirty="0" smtClean="0">
                  <a:solidFill>
                    <a:schemeClr val="tx2">
                      <a:lumMod val="75000"/>
                    </a:schemeClr>
                  </a:solidFill>
                  <a:latin typeface="맑은 고딕" pitchFamily="50" charset="-127"/>
                  <a:ea typeface="맑은 고딕" pitchFamily="50" charset="-127"/>
                  <a:cs typeface="Arial Unicode MS" pitchFamily="34" charset="-128"/>
                  <a:sym typeface="Wingdings" pitchFamily="2" charset="2"/>
                </a:rPr>
                <a:t>SAP</a:t>
              </a:r>
              <a:r>
                <a:rPr lang="ko-KR" altLang="en-US" sz="1200" kern="0" dirty="0" smtClean="0">
                  <a:solidFill>
                    <a:schemeClr val="tx2">
                      <a:lumMod val="75000"/>
                    </a:schemeClr>
                  </a:solidFill>
                  <a:latin typeface="맑은 고딕" pitchFamily="50" charset="-127"/>
                  <a:ea typeface="맑은 고딕" pitchFamily="50" charset="-127"/>
                  <a:cs typeface="Arial Unicode MS" pitchFamily="34" charset="-128"/>
                  <a:sym typeface="Wingdings" pitchFamily="2" charset="2"/>
                </a:rPr>
                <a:t>전송</a:t>
              </a:r>
              <a:r>
                <a:rPr lang="en-US" altLang="ko-KR" sz="1200" kern="0" dirty="0" smtClean="0">
                  <a:solidFill>
                    <a:schemeClr val="tx2">
                      <a:lumMod val="75000"/>
                    </a:schemeClr>
                  </a:solidFill>
                  <a:latin typeface="맑은 고딕" pitchFamily="50" charset="-127"/>
                  <a:ea typeface="맑은 고딕" pitchFamily="50" charset="-127"/>
                  <a:cs typeface="Arial Unicode MS" pitchFamily="34" charset="-128"/>
                  <a:sym typeface="Wingdings" pitchFamily="2" charset="2"/>
                </a:rPr>
                <a:t> </a:t>
              </a:r>
              <a:r>
                <a:rPr lang="ko-KR" altLang="en-US" sz="1200" kern="0" dirty="0" smtClean="0">
                  <a:latin typeface="맑은 고딕" pitchFamily="50" charset="-127"/>
                  <a:ea typeface="맑은 고딕" pitchFamily="50" charset="-127"/>
                  <a:cs typeface="Arial Unicode MS" pitchFamily="34" charset="-128"/>
                  <a:sym typeface="Wingdings" pitchFamily="2" charset="2"/>
                </a:rPr>
                <a:t>의 단계를 </a:t>
              </a:r>
              <a:endParaRPr lang="en-US" altLang="ko-KR" sz="1200" kern="0" dirty="0" smtClean="0">
                <a:latin typeface="맑은 고딕" pitchFamily="50" charset="-127"/>
                <a:ea typeface="맑은 고딕" pitchFamily="50" charset="-127"/>
                <a:cs typeface="Arial Unicode MS" pitchFamily="34" charset="-128"/>
                <a:sym typeface="Wingdings" pitchFamily="2" charset="2"/>
              </a:endParaRPr>
            </a:p>
            <a:p>
              <a:pPr>
                <a:spcBef>
                  <a:spcPct val="50000"/>
                </a:spcBef>
                <a:buClr>
                  <a:srgbClr val="F0AB00"/>
                </a:buClr>
                <a:buSzPct val="80000"/>
              </a:pPr>
              <a:r>
                <a:rPr lang="ko-KR" altLang="en-US" sz="1200" kern="0" dirty="0" err="1" smtClean="0">
                  <a:latin typeface="맑은 고딕" pitchFamily="50" charset="-127"/>
                  <a:ea typeface="맑은 고딕" pitchFamily="50" charset="-127"/>
                  <a:cs typeface="Arial Unicode MS" pitchFamily="34" charset="-128"/>
                  <a:sym typeface="Wingdings" pitchFamily="2" charset="2"/>
                </a:rPr>
                <a:t>모바일에서</a:t>
              </a:r>
              <a:r>
                <a:rPr lang="ko-KR" altLang="en-US" sz="1200" kern="0" dirty="0" smtClean="0">
                  <a:latin typeface="맑은 고딕" pitchFamily="50" charset="-127"/>
                  <a:ea typeface="맑은 고딕" pitchFamily="50" charset="-127"/>
                  <a:cs typeface="Arial Unicode MS" pitchFamily="34" charset="-128"/>
                  <a:sym typeface="Wingdings" pitchFamily="2" charset="2"/>
                </a:rPr>
                <a:t> 바로 실적을 입력하여 전송함으로써 </a:t>
              </a:r>
              <a:endParaRPr lang="en-US" altLang="ko-KR" sz="1200" kern="0" dirty="0" smtClean="0">
                <a:latin typeface="맑은 고딕" pitchFamily="50" charset="-127"/>
                <a:ea typeface="맑은 고딕" pitchFamily="50" charset="-127"/>
                <a:cs typeface="Arial Unicode MS" pitchFamily="34" charset="-128"/>
                <a:sym typeface="Wingdings" pitchFamily="2" charset="2"/>
              </a:endParaRPr>
            </a:p>
            <a:p>
              <a:pPr>
                <a:spcBef>
                  <a:spcPct val="50000"/>
                </a:spcBef>
                <a:buClr>
                  <a:srgbClr val="F0AB00"/>
                </a:buClr>
                <a:buSzPct val="80000"/>
              </a:pPr>
              <a:r>
                <a:rPr lang="ko-KR" altLang="en-US" sz="1400" kern="0" dirty="0" smtClean="0">
                  <a:solidFill>
                    <a:schemeClr val="bg1"/>
                  </a:solidFill>
                  <a:latin typeface="맑은 고딕" pitchFamily="50" charset="-127"/>
                  <a:ea typeface="맑은 고딕" pitchFamily="50" charset="-127"/>
                  <a:cs typeface="Arial Unicode MS" pitchFamily="34" charset="-128"/>
                  <a:sym typeface="Wingdings" pitchFamily="2" charset="2"/>
                </a:rPr>
                <a:t>업무의 간소화 </a:t>
              </a:r>
              <a:r>
                <a:rPr lang="en-US" altLang="ko-KR" sz="1400" kern="0" dirty="0" smtClean="0">
                  <a:solidFill>
                    <a:schemeClr val="bg1"/>
                  </a:solidFill>
                  <a:latin typeface="맑은 고딕" pitchFamily="50" charset="-127"/>
                  <a:ea typeface="맑은 고딕" pitchFamily="50" charset="-127"/>
                  <a:cs typeface="Arial Unicode MS" pitchFamily="34" charset="-128"/>
                  <a:sym typeface="Wingdings" pitchFamily="2" charset="2"/>
                </a:rPr>
                <a:t> </a:t>
              </a:r>
              <a:r>
                <a:rPr lang="ko-KR" altLang="en-US" sz="1400" kern="0" dirty="0" smtClean="0">
                  <a:solidFill>
                    <a:schemeClr val="bg1"/>
                  </a:solidFill>
                  <a:latin typeface="맑은 고딕" pitchFamily="50" charset="-127"/>
                  <a:ea typeface="맑은 고딕" pitchFamily="50" charset="-127"/>
                  <a:cs typeface="Arial Unicode MS" pitchFamily="34" charset="-128"/>
                  <a:sym typeface="Wingdings" pitchFamily="2" charset="2"/>
                </a:rPr>
                <a:t>생산실적의 실시간 확인</a:t>
              </a:r>
              <a:r>
                <a:rPr lang="ko-KR" altLang="en-US" sz="1200" kern="0" dirty="0" smtClean="0">
                  <a:latin typeface="맑은 고딕" pitchFamily="50" charset="-127"/>
                  <a:ea typeface="맑은 고딕" pitchFamily="50" charset="-127"/>
                  <a:cs typeface="Arial Unicode MS" pitchFamily="34" charset="-128"/>
                  <a:sym typeface="Wingdings" pitchFamily="2" charset="2"/>
                </a:rPr>
                <a:t>이 가능합니다</a:t>
              </a:r>
              <a:r>
                <a:rPr lang="en-US" altLang="ko-KR" sz="1200" kern="0" dirty="0" smtClean="0">
                  <a:latin typeface="맑은 고딕" pitchFamily="50" charset="-127"/>
                  <a:ea typeface="맑은 고딕" pitchFamily="50" charset="-127"/>
                  <a:cs typeface="Arial Unicode MS" pitchFamily="34" charset="-128"/>
                  <a:sym typeface="Wingdings" pitchFamily="2" charset="2"/>
                </a:rPr>
                <a:t>.</a:t>
              </a:r>
            </a:p>
            <a:p>
              <a:pPr>
                <a:spcBef>
                  <a:spcPct val="50000"/>
                </a:spcBef>
                <a:buClr>
                  <a:srgbClr val="F0AB00"/>
                </a:buClr>
                <a:buSzPct val="80000"/>
              </a:pPr>
              <a:endParaRPr lang="en-US" altLang="ko-KR" sz="1200" kern="0" dirty="0" smtClean="0">
                <a:latin typeface="맑은 고딕" pitchFamily="50" charset="-127"/>
                <a:ea typeface="맑은 고딕" pitchFamily="50" charset="-127"/>
                <a:cs typeface="Arial Unicode MS" pitchFamily="34" charset="-128"/>
                <a:sym typeface="Wingdings" pitchFamily="2" charset="2"/>
              </a:endParaRPr>
            </a:p>
            <a:p>
              <a:pPr>
                <a:spcBef>
                  <a:spcPct val="50000"/>
                </a:spcBef>
                <a:buClr>
                  <a:srgbClr val="F0AB00"/>
                </a:buClr>
                <a:buSzPct val="80000"/>
              </a:pPr>
              <a:r>
                <a:rPr lang="ko-KR" altLang="en-US" sz="1200" kern="0" dirty="0" smtClean="0">
                  <a:latin typeface="맑은 고딕" pitchFamily="50" charset="-127"/>
                  <a:ea typeface="맑은 고딕" pitchFamily="50" charset="-127"/>
                  <a:cs typeface="Arial Unicode MS" pitchFamily="34" charset="-128"/>
                </a:rPr>
                <a:t> </a:t>
              </a:r>
              <a:endParaRPr lang="en-US" altLang="ko-KR" sz="1200" kern="0" dirty="0" smtClean="0">
                <a:latin typeface="맑은 고딕" pitchFamily="50" charset="-127"/>
                <a:ea typeface="맑은 고딕" pitchFamily="50" charset="-127"/>
                <a:cs typeface="Arial Unicode MS" pitchFamily="34" charset="-128"/>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bwMode="gray">
          <a:xfrm>
            <a:off x="1698453" y="2381250"/>
            <a:ext cx="5654790" cy="3349210"/>
          </a:xfrm>
          <a:prstGeom prst="roundRect">
            <a:avLst>
              <a:gd name="adj" fmla="val 2852"/>
            </a:avLst>
          </a:prstGeom>
          <a:solidFill>
            <a:schemeClr val="bg1"/>
          </a:solidFill>
          <a:ln w="19050" algn="ctr">
            <a:solidFill>
              <a:srgbClr val="FFC000"/>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5" name="그림 4" descr="111.jpg">
            <a:hlinkClick r:id="rId2"/>
          </p:cNvPr>
          <p:cNvPicPr>
            <a:picLocks noChangeAspect="1"/>
          </p:cNvPicPr>
          <p:nvPr/>
        </p:nvPicPr>
        <p:blipFill>
          <a:blip r:embed="rId3" cstate="print"/>
          <a:stretch>
            <a:fillRect/>
          </a:stretch>
        </p:blipFill>
        <p:spPr>
          <a:xfrm>
            <a:off x="1828800" y="2491212"/>
            <a:ext cx="5409884" cy="3077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그룹 5"/>
          <p:cNvGrpSpPr/>
          <p:nvPr/>
        </p:nvGrpSpPr>
        <p:grpSpPr>
          <a:xfrm>
            <a:off x="1957388" y="1095375"/>
            <a:ext cx="5042769" cy="432000"/>
            <a:chOff x="1328738" y="4362450"/>
            <a:chExt cx="5042769" cy="432000"/>
          </a:xfrm>
        </p:grpSpPr>
        <p:pic>
          <p:nvPicPr>
            <p:cNvPr id="7" name="Picture 8" descr="C:\Users\kimsongok\Desktop\imgppt\00001111.png"/>
            <p:cNvPicPr>
              <a:picLocks noChangeAspect="1" noChangeArrowheads="1"/>
            </p:cNvPicPr>
            <p:nvPr/>
          </p:nvPicPr>
          <p:blipFill>
            <a:blip r:embed="rId4" cstate="print"/>
            <a:srcRect/>
            <a:stretch>
              <a:fillRect/>
            </a:stretch>
          </p:blipFill>
          <p:spPr bwMode="auto">
            <a:xfrm>
              <a:off x="1328738" y="4362450"/>
              <a:ext cx="5042769" cy="432000"/>
            </a:xfrm>
            <a:prstGeom prst="rect">
              <a:avLst/>
            </a:prstGeom>
            <a:noFill/>
          </p:spPr>
        </p:pic>
        <p:sp>
          <p:nvSpPr>
            <p:cNvPr id="8" name="직사각형 7"/>
            <p:cNvSpPr/>
            <p:nvPr/>
          </p:nvSpPr>
          <p:spPr>
            <a:xfrm>
              <a:off x="1819959" y="4434959"/>
              <a:ext cx="4196983" cy="261610"/>
            </a:xfrm>
            <a:prstGeom prst="rect">
              <a:avLst/>
            </a:prstGeom>
          </p:spPr>
          <p:txBody>
            <a:bodyPr wrap="none">
              <a:spAutoFit/>
            </a:bodyPr>
            <a:lstStyle/>
            <a:p>
              <a:r>
                <a:rPr lang="ko-KR" altLang="en-US" sz="1100" b="1" dirty="0" smtClean="0">
                  <a:solidFill>
                    <a:schemeClr val="bg1"/>
                  </a:solidFill>
                  <a:latin typeface="맑은 고딕" pitchFamily="50" charset="-127"/>
                  <a:ea typeface="맑은 고딕" pitchFamily="50" charset="-127"/>
                </a:rPr>
                <a:t>소개               주요기능             적용분야             지원단말</a:t>
              </a:r>
              <a:endParaRPr lang="ko-KR" altLang="en-US" sz="1100" b="1" dirty="0">
                <a:solidFill>
                  <a:schemeClr val="bg1"/>
                </a:solidFill>
                <a:latin typeface="맑은 고딕" pitchFamily="50" charset="-127"/>
                <a:ea typeface="맑은 고딕" pitchFamily="50" charset="-127"/>
              </a:endParaRPr>
            </a:p>
          </p:txBody>
        </p:sp>
      </p:grpSp>
      <p:sp>
        <p:nvSpPr>
          <p:cNvPr id="9" name="TextBox 8"/>
          <p:cNvSpPr txBox="1"/>
          <p:nvPr/>
        </p:nvSpPr>
        <p:spPr>
          <a:xfrm>
            <a:off x="467537" y="1809750"/>
            <a:ext cx="1673535" cy="372409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altLang="ko-KR" sz="2200" b="1" kern="0" dirty="0" smtClean="0">
                <a:solidFill>
                  <a:schemeClr val="tx1">
                    <a:lumMod val="75000"/>
                    <a:lumOff val="25000"/>
                  </a:schemeClr>
                </a:solidFill>
                <a:latin typeface="맑은 고딕" pitchFamily="50" charset="-127"/>
                <a:ea typeface="맑은 고딕" pitchFamily="50" charset="-127"/>
                <a:cs typeface="Arial Unicode MS" pitchFamily="34" charset="-128"/>
              </a:rPr>
              <a:t>Demo Video</a:t>
            </a:r>
          </a:p>
          <a:p>
            <a:pPr>
              <a:spcBef>
                <a:spcPct val="50000"/>
              </a:spcBef>
              <a:buClr>
                <a:srgbClr val="F0AB00"/>
              </a:buClr>
              <a:buSzPct val="80000"/>
            </a:pPr>
            <a:r>
              <a:rPr lang="en-US" altLang="ko-KR" sz="2200" b="1" kern="0" dirty="0" smtClean="0">
                <a:latin typeface="맑은 고딕" pitchFamily="50" charset="-127"/>
                <a:ea typeface="맑은 고딕" pitchFamily="50" charset="-127"/>
                <a:cs typeface="Arial Unicode MS" pitchFamily="34" charset="-128"/>
              </a:rPr>
              <a:t/>
            </a:r>
            <a:br>
              <a:rPr lang="en-US" altLang="ko-KR" sz="2200" b="1" kern="0" dirty="0" smtClean="0">
                <a:latin typeface="맑은 고딕" pitchFamily="50" charset="-127"/>
                <a:ea typeface="맑은 고딕" pitchFamily="50" charset="-127"/>
                <a:cs typeface="Arial Unicode MS" pitchFamily="34" charset="-128"/>
              </a:rPr>
            </a:br>
            <a:endParaRPr lang="en-US" altLang="ko-KR" sz="2200" b="1" kern="0" dirty="0" smtClean="0">
              <a:latin typeface="맑은 고딕" pitchFamily="50" charset="-127"/>
              <a:ea typeface="맑은 고딕" pitchFamily="50" charset="-127"/>
              <a:cs typeface="Arial Unicode MS" pitchFamily="34" charset="-128"/>
            </a:endParaRPr>
          </a:p>
          <a:p>
            <a:pPr>
              <a:spcBef>
                <a:spcPct val="50000"/>
              </a:spcBef>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r>
              <a:rPr lang="ko-KR" altLang="en-US" sz="2200" b="1" kern="0" dirty="0" smtClean="0">
                <a:latin typeface="맑은 고딕" pitchFamily="50" charset="-127"/>
                <a:ea typeface="맑은 고딕" pitchFamily="50" charset="-127"/>
                <a:cs typeface="Arial Unicode MS" pitchFamily="34" charset="-128"/>
              </a:rPr>
              <a:t> </a:t>
            </a:r>
            <a:r>
              <a:rPr lang="en-US" altLang="ko-KR" sz="2200" b="1" kern="0" dirty="0" smtClean="0">
                <a:latin typeface="맑은 고딕" pitchFamily="50" charset="-127"/>
                <a:ea typeface="맑은 고딕" pitchFamily="50" charset="-127"/>
                <a:cs typeface="Arial Unicode MS" pitchFamily="34" charset="-128"/>
              </a:rPr>
              <a:t> </a:t>
            </a:r>
          </a:p>
        </p:txBody>
      </p:sp>
      <p:sp>
        <p:nvSpPr>
          <p:cNvPr id="10" name="직사각형 9"/>
          <p:cNvSpPr/>
          <p:nvPr/>
        </p:nvSpPr>
        <p:spPr bwMode="gray">
          <a:xfrm>
            <a:off x="330336" y="1783202"/>
            <a:ext cx="107814" cy="112273"/>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Title 1"/>
          <p:cNvSpPr>
            <a:spLocks noGrp="1"/>
          </p:cNvSpPr>
          <p:nvPr>
            <p:ph type="title"/>
          </p:nvPr>
        </p:nvSpPr>
        <p:spPr>
          <a:xfrm>
            <a:off x="323850" y="323850"/>
            <a:ext cx="8496300" cy="755650"/>
          </a:xfrm>
        </p:spPr>
        <p:txBody>
          <a:bodyPr/>
          <a:lstStyle/>
          <a:p>
            <a:pPr eaLnBrk="1" hangingPunct="1"/>
            <a:r>
              <a:rPr lang="en-US" altLang="ko-KR" dirty="0" smtClean="0">
                <a:latin typeface="맑은 고딕" pitchFamily="50" charset="-127"/>
                <a:ea typeface="맑은 고딕" pitchFamily="50" charset="-127"/>
              </a:rPr>
              <a:t>POM</a:t>
            </a:r>
            <a:r>
              <a:rPr lang="ko-KR" altLang="en-US" dirty="0" smtClean="0">
                <a:latin typeface="맑은 고딕" pitchFamily="50" charset="-127"/>
                <a:ea typeface="맑은 고딕" pitchFamily="50" charset="-127"/>
              </a:rPr>
              <a:t>이란</a:t>
            </a:r>
            <a:r>
              <a:rPr lang="en-US" altLang="ko-KR" dirty="0" smtClean="0">
                <a:latin typeface="맑은 고딕" pitchFamily="50" charset="-127"/>
                <a:ea typeface="맑은 고딕" pitchFamily="50" charset="-127"/>
              </a:rPr>
              <a:t>?</a:t>
            </a:r>
            <a:endParaRPr lang="en-GB" altLang="ko-KR" dirty="0" smtClean="0">
              <a:solidFill>
                <a:srgbClr val="FF0000"/>
              </a:solidFill>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C:\Users\kimsongok\Desktop\aa\Screenshot_2013-01-28-10-58-05.png"/>
          <p:cNvPicPr>
            <a:picLocks noChangeAspect="1" noChangeArrowheads="1"/>
          </p:cNvPicPr>
          <p:nvPr/>
        </p:nvPicPr>
        <p:blipFill>
          <a:blip r:embed="rId2" cstate="print"/>
          <a:srcRect/>
          <a:stretch>
            <a:fillRect/>
          </a:stretch>
        </p:blipFill>
        <p:spPr bwMode="auto">
          <a:xfrm>
            <a:off x="323875" y="3281958"/>
            <a:ext cx="1571400" cy="2793600"/>
          </a:xfrm>
          <a:prstGeom prst="rect">
            <a:avLst/>
          </a:prstGeom>
          <a:noFill/>
          <a:effectLst>
            <a:outerShdw blurRad="50800" dist="38100" dir="5400000" algn="t" rotWithShape="0">
              <a:prstClr val="black">
                <a:alpha val="40000"/>
              </a:prstClr>
            </a:outerShdw>
          </a:effectLst>
        </p:spPr>
      </p:pic>
      <p:pic>
        <p:nvPicPr>
          <p:cNvPr id="18" name="Picture 2" descr="C:\Users\kimsongok\Desktop\aa\Screenshot_2013-01-28-10-34-53.png"/>
          <p:cNvPicPr>
            <a:picLocks noChangeAspect="1" noChangeArrowheads="1"/>
          </p:cNvPicPr>
          <p:nvPr/>
        </p:nvPicPr>
        <p:blipFill>
          <a:blip r:embed="rId3" cstate="print"/>
          <a:srcRect/>
          <a:stretch>
            <a:fillRect/>
          </a:stretch>
        </p:blipFill>
        <p:spPr bwMode="auto">
          <a:xfrm>
            <a:off x="2044849" y="3287291"/>
            <a:ext cx="1571400" cy="2793600"/>
          </a:xfrm>
          <a:prstGeom prst="rect">
            <a:avLst/>
          </a:prstGeom>
          <a:noFill/>
          <a:effectLst>
            <a:outerShdw blurRad="50800" dist="38100" dir="5400000" algn="t" rotWithShape="0">
              <a:prstClr val="black">
                <a:alpha val="40000"/>
              </a:prstClr>
            </a:outerShdw>
          </a:effectLst>
        </p:spPr>
      </p:pic>
      <p:pic>
        <p:nvPicPr>
          <p:cNvPr id="19" name="Picture 2" descr="C:\Users\kimsongok\Desktop\aa\Screenshot_2013-01-28-10-58-56.png"/>
          <p:cNvPicPr>
            <a:picLocks noChangeAspect="1" noChangeArrowheads="1"/>
          </p:cNvPicPr>
          <p:nvPr/>
        </p:nvPicPr>
        <p:blipFill>
          <a:blip r:embed="rId4" cstate="print"/>
          <a:srcRect/>
          <a:stretch>
            <a:fillRect/>
          </a:stretch>
        </p:blipFill>
        <p:spPr bwMode="auto">
          <a:xfrm>
            <a:off x="3762400" y="3294162"/>
            <a:ext cx="1571400" cy="2793600"/>
          </a:xfrm>
          <a:prstGeom prst="rect">
            <a:avLst/>
          </a:prstGeom>
          <a:noFill/>
          <a:effectLst>
            <a:outerShdw blurRad="50800" dist="38100" dir="5400000" algn="t" rotWithShape="0">
              <a:prstClr val="black">
                <a:alpha val="40000"/>
              </a:prstClr>
            </a:outerShdw>
          </a:effectLst>
        </p:spPr>
      </p:pic>
      <p:pic>
        <p:nvPicPr>
          <p:cNvPr id="20" name="Picture 2" descr="C:\Users\kimsongok\Desktop\aa\Screenshot_2013-01-28-10-35-18.png"/>
          <p:cNvPicPr>
            <a:picLocks noChangeAspect="1" noChangeArrowheads="1"/>
          </p:cNvPicPr>
          <p:nvPr/>
        </p:nvPicPr>
        <p:blipFill>
          <a:blip r:embed="rId5" cstate="print"/>
          <a:srcRect/>
          <a:stretch>
            <a:fillRect/>
          </a:stretch>
        </p:blipFill>
        <p:spPr bwMode="auto">
          <a:xfrm>
            <a:off x="5479157" y="3294162"/>
            <a:ext cx="1571400" cy="2793600"/>
          </a:xfrm>
          <a:prstGeom prst="rect">
            <a:avLst/>
          </a:prstGeom>
          <a:noFill/>
          <a:effectLst>
            <a:outerShdw blurRad="50800" dist="38100" dir="5400000" algn="t" rotWithShape="0">
              <a:prstClr val="black">
                <a:alpha val="40000"/>
              </a:prstClr>
            </a:outerShdw>
          </a:effectLst>
        </p:spPr>
      </p:pic>
      <p:pic>
        <p:nvPicPr>
          <p:cNvPr id="1026" name="Picture 2" descr="C:\Users\kimsongok\Desktop\aa\Screenshot_2013-01-28-10-36-52.png"/>
          <p:cNvPicPr>
            <a:picLocks noChangeAspect="1" noChangeArrowheads="1"/>
          </p:cNvPicPr>
          <p:nvPr/>
        </p:nvPicPr>
        <p:blipFill>
          <a:blip r:embed="rId6" cstate="print"/>
          <a:srcRect/>
          <a:stretch>
            <a:fillRect/>
          </a:stretch>
        </p:blipFill>
        <p:spPr bwMode="auto">
          <a:xfrm>
            <a:off x="7210425" y="3295650"/>
            <a:ext cx="1571400" cy="2793600"/>
          </a:xfrm>
          <a:prstGeom prst="rect">
            <a:avLst/>
          </a:prstGeom>
          <a:noFill/>
        </p:spPr>
      </p:pic>
      <p:sp>
        <p:nvSpPr>
          <p:cNvPr id="11" name="Chevron 27"/>
          <p:cNvSpPr/>
          <p:nvPr/>
        </p:nvSpPr>
        <p:spPr bwMode="auto">
          <a:xfrm>
            <a:off x="1866900" y="4541838"/>
            <a:ext cx="217488" cy="287337"/>
          </a:xfrm>
          <a:prstGeom prst="chevron">
            <a:avLst/>
          </a:prstGeom>
          <a:solidFill>
            <a:srgbClr val="F0AB00"/>
          </a:solidFill>
          <a:ln w="9525" cap="flat" cmpd="sng" algn="ctr">
            <a:solidFill>
              <a:srgbClr val="F0AB00">
                <a:alpha val="13000"/>
              </a:srgbClr>
            </a:solidFill>
            <a:prstDash val="solid"/>
          </a:ln>
          <a:effectLst/>
        </p:spPr>
        <p:txBody>
          <a:bodyPr anchor="ctr"/>
          <a:lstStyle/>
          <a:p>
            <a:pPr algn="ctr" fontAlgn="auto">
              <a:spcBef>
                <a:spcPts val="0"/>
              </a:spcBef>
              <a:spcAft>
                <a:spcPts val="0"/>
              </a:spcAft>
              <a:defRPr/>
            </a:pPr>
            <a:endParaRPr lang="en-US" altLang="ko-KR" kern="0">
              <a:solidFill>
                <a:srgbClr val="000000"/>
              </a:solidFill>
              <a:latin typeface="Arial"/>
              <a:ea typeface="굴림" charset="-127"/>
            </a:endParaRPr>
          </a:p>
        </p:txBody>
      </p:sp>
      <p:sp>
        <p:nvSpPr>
          <p:cNvPr id="12" name="Chevron 27"/>
          <p:cNvSpPr/>
          <p:nvPr/>
        </p:nvSpPr>
        <p:spPr bwMode="auto">
          <a:xfrm>
            <a:off x="3590925" y="4513263"/>
            <a:ext cx="217488" cy="287337"/>
          </a:xfrm>
          <a:prstGeom prst="chevron">
            <a:avLst/>
          </a:prstGeom>
          <a:solidFill>
            <a:srgbClr val="F0AB00"/>
          </a:solidFill>
          <a:ln w="9525" cap="flat" cmpd="sng" algn="ctr">
            <a:solidFill>
              <a:srgbClr val="F0AB00">
                <a:alpha val="13000"/>
              </a:srgbClr>
            </a:solidFill>
            <a:prstDash val="solid"/>
          </a:ln>
          <a:effectLst/>
        </p:spPr>
        <p:txBody>
          <a:bodyPr anchor="ctr"/>
          <a:lstStyle/>
          <a:p>
            <a:pPr algn="ctr" fontAlgn="auto">
              <a:spcBef>
                <a:spcPts val="0"/>
              </a:spcBef>
              <a:spcAft>
                <a:spcPts val="0"/>
              </a:spcAft>
              <a:defRPr/>
            </a:pPr>
            <a:endParaRPr lang="en-US" altLang="ko-KR" kern="0">
              <a:solidFill>
                <a:srgbClr val="000000"/>
              </a:solidFill>
              <a:latin typeface="Arial"/>
              <a:ea typeface="굴림" charset="-127"/>
            </a:endParaRPr>
          </a:p>
        </p:txBody>
      </p:sp>
      <p:sp>
        <p:nvSpPr>
          <p:cNvPr id="13" name="Chevron 27"/>
          <p:cNvSpPr/>
          <p:nvPr/>
        </p:nvSpPr>
        <p:spPr bwMode="auto">
          <a:xfrm>
            <a:off x="5305425" y="4503738"/>
            <a:ext cx="217488" cy="287337"/>
          </a:xfrm>
          <a:prstGeom prst="chevron">
            <a:avLst/>
          </a:prstGeom>
          <a:solidFill>
            <a:srgbClr val="F0AB00"/>
          </a:solidFill>
          <a:ln w="9525" cap="flat" cmpd="sng" algn="ctr">
            <a:solidFill>
              <a:srgbClr val="F0AB00">
                <a:alpha val="13000"/>
              </a:srgbClr>
            </a:solidFill>
            <a:prstDash val="solid"/>
          </a:ln>
          <a:effectLst/>
        </p:spPr>
        <p:txBody>
          <a:bodyPr anchor="ctr"/>
          <a:lstStyle/>
          <a:p>
            <a:pPr algn="ctr" fontAlgn="auto">
              <a:spcBef>
                <a:spcPts val="0"/>
              </a:spcBef>
              <a:spcAft>
                <a:spcPts val="0"/>
              </a:spcAft>
              <a:defRPr/>
            </a:pPr>
            <a:endParaRPr lang="en-US" altLang="ko-KR" kern="0">
              <a:solidFill>
                <a:srgbClr val="000000"/>
              </a:solidFill>
              <a:latin typeface="Arial"/>
              <a:ea typeface="굴림" charset="-127"/>
            </a:endParaRPr>
          </a:p>
        </p:txBody>
      </p:sp>
      <p:sp>
        <p:nvSpPr>
          <p:cNvPr id="15" name="Chevron 27"/>
          <p:cNvSpPr/>
          <p:nvPr/>
        </p:nvSpPr>
        <p:spPr bwMode="auto">
          <a:xfrm>
            <a:off x="7010400" y="4494213"/>
            <a:ext cx="217488" cy="287337"/>
          </a:xfrm>
          <a:prstGeom prst="chevron">
            <a:avLst/>
          </a:prstGeom>
          <a:solidFill>
            <a:srgbClr val="F0AB00"/>
          </a:solidFill>
          <a:ln w="9525" cap="flat" cmpd="sng" algn="ctr">
            <a:solidFill>
              <a:srgbClr val="F0AB00">
                <a:alpha val="13000"/>
              </a:srgbClr>
            </a:solidFill>
            <a:prstDash val="solid"/>
          </a:ln>
          <a:effectLst/>
        </p:spPr>
        <p:txBody>
          <a:bodyPr anchor="ctr"/>
          <a:lstStyle/>
          <a:p>
            <a:pPr algn="ctr" fontAlgn="auto">
              <a:spcBef>
                <a:spcPts val="0"/>
              </a:spcBef>
              <a:spcAft>
                <a:spcPts val="0"/>
              </a:spcAft>
              <a:defRPr/>
            </a:pPr>
            <a:endParaRPr lang="en-US" altLang="ko-KR" kern="0">
              <a:solidFill>
                <a:srgbClr val="000000"/>
              </a:solidFill>
              <a:latin typeface="Arial"/>
              <a:ea typeface="굴림" charset="-127"/>
            </a:endParaRPr>
          </a:p>
        </p:txBody>
      </p:sp>
      <p:graphicFrame>
        <p:nvGraphicFramePr>
          <p:cNvPr id="16" name="다이어그램 15"/>
          <p:cNvGraphicFramePr/>
          <p:nvPr/>
        </p:nvGraphicFramePr>
        <p:xfrm>
          <a:off x="320953" y="1866900"/>
          <a:ext cx="8477250" cy="1780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4" name="그룹 13"/>
          <p:cNvGrpSpPr/>
          <p:nvPr/>
        </p:nvGrpSpPr>
        <p:grpSpPr>
          <a:xfrm>
            <a:off x="1957388" y="1095375"/>
            <a:ext cx="5042769" cy="432000"/>
            <a:chOff x="1328738" y="4362450"/>
            <a:chExt cx="5042769" cy="432000"/>
          </a:xfrm>
        </p:grpSpPr>
        <p:pic>
          <p:nvPicPr>
            <p:cNvPr id="21" name="Picture 8" descr="C:\Users\kimsongok\Desktop\imgppt\00001111.png"/>
            <p:cNvPicPr>
              <a:picLocks noChangeAspect="1" noChangeArrowheads="1"/>
            </p:cNvPicPr>
            <p:nvPr/>
          </p:nvPicPr>
          <p:blipFill>
            <a:blip r:embed="rId12" cstate="print"/>
            <a:srcRect/>
            <a:stretch>
              <a:fillRect/>
            </a:stretch>
          </p:blipFill>
          <p:spPr bwMode="auto">
            <a:xfrm>
              <a:off x="1328738" y="4362450"/>
              <a:ext cx="5042769" cy="432000"/>
            </a:xfrm>
            <a:prstGeom prst="rect">
              <a:avLst/>
            </a:prstGeom>
            <a:noFill/>
          </p:spPr>
        </p:pic>
        <p:sp>
          <p:nvSpPr>
            <p:cNvPr id="22" name="직사각형 21"/>
            <p:cNvSpPr/>
            <p:nvPr/>
          </p:nvSpPr>
          <p:spPr>
            <a:xfrm>
              <a:off x="1819959" y="4434959"/>
              <a:ext cx="4196983" cy="261610"/>
            </a:xfrm>
            <a:prstGeom prst="rect">
              <a:avLst/>
            </a:prstGeom>
          </p:spPr>
          <p:txBody>
            <a:bodyPr wrap="none">
              <a:spAutoFit/>
            </a:bodyPr>
            <a:lstStyle/>
            <a:p>
              <a:r>
                <a:rPr lang="ko-KR" altLang="en-US" sz="1100" b="1" dirty="0" smtClean="0">
                  <a:solidFill>
                    <a:schemeClr val="bg1"/>
                  </a:solidFill>
                  <a:latin typeface="맑은 고딕" pitchFamily="50" charset="-127"/>
                  <a:ea typeface="맑은 고딕" pitchFamily="50" charset="-127"/>
                </a:rPr>
                <a:t>소개               주요기능             적용분야             지원단말</a:t>
              </a:r>
              <a:endParaRPr lang="ko-KR" altLang="en-US" sz="1100" b="1" dirty="0">
                <a:solidFill>
                  <a:schemeClr val="bg1"/>
                </a:solidFill>
                <a:latin typeface="맑은 고딕" pitchFamily="50" charset="-127"/>
                <a:ea typeface="맑은 고딕" pitchFamily="50" charset="-127"/>
              </a:endParaRPr>
            </a:p>
          </p:txBody>
        </p:sp>
      </p:grpSp>
      <p:sp>
        <p:nvSpPr>
          <p:cNvPr id="23" name="TextBox 22"/>
          <p:cNvSpPr txBox="1"/>
          <p:nvPr/>
        </p:nvSpPr>
        <p:spPr>
          <a:xfrm>
            <a:off x="467537" y="1809750"/>
            <a:ext cx="2675412" cy="372409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altLang="ko-KR" sz="2200" b="1" kern="0" dirty="0" smtClean="0">
                <a:solidFill>
                  <a:schemeClr val="tx1">
                    <a:lumMod val="75000"/>
                    <a:lumOff val="25000"/>
                  </a:schemeClr>
                </a:solidFill>
                <a:latin typeface="맑은 고딕" pitchFamily="50" charset="-127"/>
                <a:ea typeface="맑은 고딕" pitchFamily="50" charset="-127"/>
                <a:cs typeface="Arial Unicode MS" pitchFamily="34" charset="-128"/>
              </a:rPr>
              <a:t>Application Preview</a:t>
            </a:r>
          </a:p>
          <a:p>
            <a:pPr>
              <a:spcBef>
                <a:spcPct val="50000"/>
              </a:spcBef>
              <a:buClr>
                <a:srgbClr val="F0AB00"/>
              </a:buClr>
              <a:buSzPct val="80000"/>
            </a:pPr>
            <a:r>
              <a:rPr lang="en-US" altLang="ko-KR" sz="2200" b="1" kern="0" dirty="0" smtClean="0">
                <a:latin typeface="맑은 고딕" pitchFamily="50" charset="-127"/>
                <a:ea typeface="맑은 고딕" pitchFamily="50" charset="-127"/>
                <a:cs typeface="Arial Unicode MS" pitchFamily="34" charset="-128"/>
              </a:rPr>
              <a:t/>
            </a:r>
            <a:br>
              <a:rPr lang="en-US" altLang="ko-KR" sz="2200" b="1" kern="0" dirty="0" smtClean="0">
                <a:latin typeface="맑은 고딕" pitchFamily="50" charset="-127"/>
                <a:ea typeface="맑은 고딕" pitchFamily="50" charset="-127"/>
                <a:cs typeface="Arial Unicode MS" pitchFamily="34" charset="-128"/>
              </a:rPr>
            </a:br>
            <a:endParaRPr lang="en-US" altLang="ko-KR" sz="2200" b="1" kern="0" dirty="0" smtClean="0">
              <a:latin typeface="맑은 고딕" pitchFamily="50" charset="-127"/>
              <a:ea typeface="맑은 고딕" pitchFamily="50" charset="-127"/>
              <a:cs typeface="Arial Unicode MS" pitchFamily="34" charset="-128"/>
            </a:endParaRPr>
          </a:p>
          <a:p>
            <a:pPr>
              <a:spcBef>
                <a:spcPct val="50000"/>
              </a:spcBef>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r>
              <a:rPr lang="ko-KR" altLang="en-US" sz="2200" b="1" kern="0" dirty="0" smtClean="0">
                <a:latin typeface="맑은 고딕" pitchFamily="50" charset="-127"/>
                <a:ea typeface="맑은 고딕" pitchFamily="50" charset="-127"/>
                <a:cs typeface="Arial Unicode MS" pitchFamily="34" charset="-128"/>
              </a:rPr>
              <a:t> </a:t>
            </a:r>
            <a:r>
              <a:rPr lang="en-US" altLang="ko-KR" sz="2200" b="1" kern="0" dirty="0" smtClean="0">
                <a:latin typeface="맑은 고딕" pitchFamily="50" charset="-127"/>
                <a:ea typeface="맑은 고딕" pitchFamily="50" charset="-127"/>
                <a:cs typeface="Arial Unicode MS" pitchFamily="34" charset="-128"/>
              </a:rPr>
              <a:t> </a:t>
            </a:r>
          </a:p>
        </p:txBody>
      </p:sp>
      <p:sp>
        <p:nvSpPr>
          <p:cNvPr id="24" name="직사각형 23"/>
          <p:cNvSpPr/>
          <p:nvPr/>
        </p:nvSpPr>
        <p:spPr bwMode="gray">
          <a:xfrm>
            <a:off x="330336" y="1783202"/>
            <a:ext cx="107814" cy="112273"/>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7" name="Title 1"/>
          <p:cNvSpPr>
            <a:spLocks noGrp="1"/>
          </p:cNvSpPr>
          <p:nvPr>
            <p:ph type="title"/>
          </p:nvPr>
        </p:nvSpPr>
        <p:spPr>
          <a:xfrm>
            <a:off x="323850" y="323850"/>
            <a:ext cx="8496300" cy="755650"/>
          </a:xfrm>
        </p:spPr>
        <p:txBody>
          <a:bodyPr/>
          <a:lstStyle/>
          <a:p>
            <a:pPr eaLnBrk="1" hangingPunct="1"/>
            <a:r>
              <a:rPr lang="en-US" altLang="ko-KR" dirty="0" smtClean="0">
                <a:latin typeface="맑은 고딕" pitchFamily="50" charset="-127"/>
                <a:ea typeface="맑은 고딕" pitchFamily="50" charset="-127"/>
              </a:rPr>
              <a:t>POM</a:t>
            </a:r>
            <a:r>
              <a:rPr lang="ko-KR" altLang="en-US" dirty="0" smtClean="0">
                <a:latin typeface="맑은 고딕" pitchFamily="50" charset="-127"/>
                <a:ea typeface="맑은 고딕" pitchFamily="50" charset="-127"/>
              </a:rPr>
              <a:t>이란</a:t>
            </a:r>
            <a:r>
              <a:rPr lang="en-US" altLang="ko-KR" dirty="0" smtClean="0">
                <a:latin typeface="맑은 고딕" pitchFamily="50" charset="-127"/>
                <a:ea typeface="맑은 고딕" pitchFamily="50" charset="-127"/>
              </a:rPr>
              <a:t>?</a:t>
            </a:r>
            <a:endParaRPr lang="en-GB" altLang="ko-KR" dirty="0" smtClean="0">
              <a:solidFill>
                <a:srgbClr val="FF0000"/>
              </a:solidFill>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다이어그램 15"/>
          <p:cNvGraphicFramePr/>
          <p:nvPr/>
        </p:nvGraphicFramePr>
        <p:xfrm>
          <a:off x="1693241" y="2266950"/>
          <a:ext cx="5810250" cy="99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Chevron 27"/>
          <p:cNvSpPr/>
          <p:nvPr/>
        </p:nvSpPr>
        <p:spPr bwMode="auto">
          <a:xfrm>
            <a:off x="3436938" y="4554538"/>
            <a:ext cx="217487" cy="287337"/>
          </a:xfrm>
          <a:prstGeom prst="chevron">
            <a:avLst/>
          </a:prstGeom>
          <a:solidFill>
            <a:srgbClr val="F0AB00"/>
          </a:solidFill>
          <a:ln w="9525" cap="flat" cmpd="sng" algn="ctr">
            <a:solidFill>
              <a:srgbClr val="F0AB00">
                <a:alpha val="13000"/>
              </a:srgbClr>
            </a:solidFill>
            <a:prstDash val="solid"/>
          </a:ln>
          <a:effectLst/>
        </p:spPr>
        <p:txBody>
          <a:bodyPr anchor="ctr"/>
          <a:lstStyle/>
          <a:p>
            <a:pPr algn="ctr" fontAlgn="auto">
              <a:spcBef>
                <a:spcPts val="0"/>
              </a:spcBef>
              <a:spcAft>
                <a:spcPts val="0"/>
              </a:spcAft>
              <a:defRPr/>
            </a:pPr>
            <a:endParaRPr lang="en-US" altLang="ko-KR" kern="0">
              <a:solidFill>
                <a:srgbClr val="000000"/>
              </a:solidFill>
              <a:latin typeface="Arial"/>
              <a:ea typeface="굴림" charset="-127"/>
            </a:endParaRPr>
          </a:p>
        </p:txBody>
      </p:sp>
      <p:sp>
        <p:nvSpPr>
          <p:cNvPr id="21" name="Chevron 27"/>
          <p:cNvSpPr/>
          <p:nvPr/>
        </p:nvSpPr>
        <p:spPr bwMode="auto">
          <a:xfrm>
            <a:off x="5360988" y="4564063"/>
            <a:ext cx="217487" cy="287337"/>
          </a:xfrm>
          <a:prstGeom prst="chevron">
            <a:avLst/>
          </a:prstGeom>
          <a:solidFill>
            <a:srgbClr val="F0AB00"/>
          </a:solidFill>
          <a:ln w="9525" cap="flat" cmpd="sng" algn="ctr">
            <a:solidFill>
              <a:srgbClr val="F0AB00">
                <a:alpha val="13000"/>
              </a:srgbClr>
            </a:solidFill>
            <a:prstDash val="solid"/>
          </a:ln>
          <a:effectLst/>
        </p:spPr>
        <p:txBody>
          <a:bodyPr anchor="ctr"/>
          <a:lstStyle/>
          <a:p>
            <a:pPr algn="ctr" fontAlgn="auto">
              <a:spcBef>
                <a:spcPts val="0"/>
              </a:spcBef>
              <a:spcAft>
                <a:spcPts val="0"/>
              </a:spcAft>
              <a:defRPr/>
            </a:pPr>
            <a:endParaRPr lang="en-US" altLang="ko-KR" kern="0">
              <a:solidFill>
                <a:srgbClr val="000000"/>
              </a:solidFill>
              <a:latin typeface="Arial"/>
              <a:ea typeface="굴림" charset="-127"/>
            </a:endParaRPr>
          </a:p>
        </p:txBody>
      </p:sp>
      <p:pic>
        <p:nvPicPr>
          <p:cNvPr id="11" name="Picture 2" descr="C:\Users\kimsongok\Desktop\aa\Screenshot_2013-01-28-10-34-53.png"/>
          <p:cNvPicPr>
            <a:picLocks noChangeAspect="1" noChangeArrowheads="1"/>
          </p:cNvPicPr>
          <p:nvPr/>
        </p:nvPicPr>
        <p:blipFill>
          <a:blip r:embed="rId7" cstate="print"/>
          <a:srcRect/>
          <a:stretch>
            <a:fillRect/>
          </a:stretch>
        </p:blipFill>
        <p:spPr bwMode="auto">
          <a:xfrm>
            <a:off x="1730524" y="3277766"/>
            <a:ext cx="1656450" cy="2944800"/>
          </a:xfrm>
          <a:prstGeom prst="rect">
            <a:avLst/>
          </a:prstGeom>
          <a:noFill/>
          <a:effectLst>
            <a:outerShdw blurRad="50800" dist="38100" dir="5400000" algn="t" rotWithShape="0">
              <a:prstClr val="black">
                <a:alpha val="40000"/>
              </a:prstClr>
            </a:outerShdw>
          </a:effectLst>
        </p:spPr>
      </p:pic>
      <p:pic>
        <p:nvPicPr>
          <p:cNvPr id="12" name="Picture 2" descr="C:\Users\kimsongok\Desktop\aa\Screenshot_2013-01-28-10-58-56.png"/>
          <p:cNvPicPr>
            <a:picLocks noChangeAspect="1" noChangeArrowheads="1"/>
          </p:cNvPicPr>
          <p:nvPr/>
        </p:nvPicPr>
        <p:blipFill>
          <a:blip r:embed="rId8" cstate="print"/>
          <a:srcRect/>
          <a:stretch>
            <a:fillRect/>
          </a:stretch>
        </p:blipFill>
        <p:spPr bwMode="auto">
          <a:xfrm>
            <a:off x="3705250" y="3303687"/>
            <a:ext cx="1620000" cy="2880000"/>
          </a:xfrm>
          <a:prstGeom prst="rect">
            <a:avLst/>
          </a:prstGeom>
          <a:noFill/>
          <a:effectLst>
            <a:outerShdw blurRad="50800" dist="38100" dir="5400000" algn="t" rotWithShape="0">
              <a:prstClr val="black">
                <a:alpha val="40000"/>
              </a:prstClr>
            </a:outerShdw>
          </a:effectLst>
        </p:spPr>
      </p:pic>
      <p:pic>
        <p:nvPicPr>
          <p:cNvPr id="13" name="Picture 2" descr="C:\Users\kimsongok\Desktop\aa\Screenshot_2013-01-28-10-37-10.png"/>
          <p:cNvPicPr>
            <a:picLocks noChangeAspect="1" noChangeArrowheads="1"/>
          </p:cNvPicPr>
          <p:nvPr/>
        </p:nvPicPr>
        <p:blipFill>
          <a:blip r:embed="rId9" cstate="print"/>
          <a:srcRect/>
          <a:stretch>
            <a:fillRect/>
          </a:stretch>
        </p:blipFill>
        <p:spPr bwMode="auto">
          <a:xfrm>
            <a:off x="5657875" y="3294162"/>
            <a:ext cx="1620000" cy="2880000"/>
          </a:xfrm>
          <a:prstGeom prst="rect">
            <a:avLst/>
          </a:prstGeom>
          <a:noFill/>
          <a:effectLst>
            <a:outerShdw blurRad="50800" dist="38100" dir="5400000" algn="t" rotWithShape="0">
              <a:prstClr val="black">
                <a:alpha val="40000"/>
              </a:prstClr>
            </a:outerShdw>
          </a:effectLst>
        </p:spPr>
      </p:pic>
      <p:grpSp>
        <p:nvGrpSpPr>
          <p:cNvPr id="10" name="그룹 9"/>
          <p:cNvGrpSpPr/>
          <p:nvPr/>
        </p:nvGrpSpPr>
        <p:grpSpPr>
          <a:xfrm>
            <a:off x="1957388" y="1095375"/>
            <a:ext cx="5042769" cy="432000"/>
            <a:chOff x="1328738" y="4362450"/>
            <a:chExt cx="5042769" cy="432000"/>
          </a:xfrm>
        </p:grpSpPr>
        <p:pic>
          <p:nvPicPr>
            <p:cNvPr id="15" name="Picture 8" descr="C:\Users\kimsongok\Desktop\imgppt\00001111.png"/>
            <p:cNvPicPr>
              <a:picLocks noChangeAspect="1" noChangeArrowheads="1"/>
            </p:cNvPicPr>
            <p:nvPr/>
          </p:nvPicPr>
          <p:blipFill>
            <a:blip r:embed="rId10" cstate="print"/>
            <a:srcRect/>
            <a:stretch>
              <a:fillRect/>
            </a:stretch>
          </p:blipFill>
          <p:spPr bwMode="auto">
            <a:xfrm>
              <a:off x="1328738" y="4362450"/>
              <a:ext cx="5042769" cy="432000"/>
            </a:xfrm>
            <a:prstGeom prst="rect">
              <a:avLst/>
            </a:prstGeom>
            <a:noFill/>
          </p:spPr>
        </p:pic>
        <p:sp>
          <p:nvSpPr>
            <p:cNvPr id="17" name="직사각형 16"/>
            <p:cNvSpPr/>
            <p:nvPr/>
          </p:nvSpPr>
          <p:spPr>
            <a:xfrm>
              <a:off x="1819959" y="4434959"/>
              <a:ext cx="4196983" cy="261610"/>
            </a:xfrm>
            <a:prstGeom prst="rect">
              <a:avLst/>
            </a:prstGeom>
          </p:spPr>
          <p:txBody>
            <a:bodyPr wrap="none">
              <a:spAutoFit/>
            </a:bodyPr>
            <a:lstStyle/>
            <a:p>
              <a:r>
                <a:rPr lang="ko-KR" altLang="en-US" sz="1100" b="1" dirty="0" smtClean="0">
                  <a:solidFill>
                    <a:schemeClr val="bg1"/>
                  </a:solidFill>
                  <a:latin typeface="맑은 고딕" pitchFamily="50" charset="-127"/>
                  <a:ea typeface="맑은 고딕" pitchFamily="50" charset="-127"/>
                </a:rPr>
                <a:t>소개               주요기능             적용분야             지원단말</a:t>
              </a:r>
              <a:endParaRPr lang="ko-KR" altLang="en-US" sz="1100" b="1" dirty="0">
                <a:solidFill>
                  <a:schemeClr val="bg1"/>
                </a:solidFill>
                <a:latin typeface="맑은 고딕" pitchFamily="50" charset="-127"/>
                <a:ea typeface="맑은 고딕" pitchFamily="50" charset="-127"/>
              </a:endParaRPr>
            </a:p>
          </p:txBody>
        </p:sp>
      </p:grpSp>
      <p:sp>
        <p:nvSpPr>
          <p:cNvPr id="19" name="TextBox 18"/>
          <p:cNvSpPr txBox="1"/>
          <p:nvPr/>
        </p:nvSpPr>
        <p:spPr>
          <a:xfrm>
            <a:off x="467537" y="1809750"/>
            <a:ext cx="2675412" cy="372409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altLang="ko-KR" sz="2200" b="1" kern="0" dirty="0" smtClean="0">
                <a:solidFill>
                  <a:schemeClr val="tx1">
                    <a:lumMod val="75000"/>
                    <a:lumOff val="25000"/>
                  </a:schemeClr>
                </a:solidFill>
                <a:latin typeface="맑은 고딕" pitchFamily="50" charset="-127"/>
                <a:ea typeface="맑은 고딕" pitchFamily="50" charset="-127"/>
                <a:cs typeface="Arial Unicode MS" pitchFamily="34" charset="-128"/>
              </a:rPr>
              <a:t>Application Preview</a:t>
            </a:r>
          </a:p>
          <a:p>
            <a:pPr>
              <a:spcBef>
                <a:spcPct val="50000"/>
              </a:spcBef>
              <a:buClr>
                <a:srgbClr val="F0AB00"/>
              </a:buClr>
              <a:buSzPct val="80000"/>
            </a:pPr>
            <a:r>
              <a:rPr lang="en-US" altLang="ko-KR" sz="2200" b="1" kern="0" dirty="0" smtClean="0">
                <a:latin typeface="맑은 고딕" pitchFamily="50" charset="-127"/>
                <a:ea typeface="맑은 고딕" pitchFamily="50" charset="-127"/>
                <a:cs typeface="Arial Unicode MS" pitchFamily="34" charset="-128"/>
              </a:rPr>
              <a:t/>
            </a:r>
            <a:br>
              <a:rPr lang="en-US" altLang="ko-KR" sz="2200" b="1" kern="0" dirty="0" smtClean="0">
                <a:latin typeface="맑은 고딕" pitchFamily="50" charset="-127"/>
                <a:ea typeface="맑은 고딕" pitchFamily="50" charset="-127"/>
                <a:cs typeface="Arial Unicode MS" pitchFamily="34" charset="-128"/>
              </a:rPr>
            </a:br>
            <a:endParaRPr lang="en-US" altLang="ko-KR" sz="2200" b="1" kern="0" dirty="0" smtClean="0">
              <a:latin typeface="맑은 고딕" pitchFamily="50" charset="-127"/>
              <a:ea typeface="맑은 고딕" pitchFamily="50" charset="-127"/>
              <a:cs typeface="Arial Unicode MS" pitchFamily="34" charset="-128"/>
            </a:endParaRPr>
          </a:p>
          <a:p>
            <a:pPr>
              <a:spcBef>
                <a:spcPct val="50000"/>
              </a:spcBef>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endParaRPr lang="en-US" altLang="ko-KR" sz="2200" b="1" kern="0" dirty="0" smtClean="0">
              <a:latin typeface="맑은 고딕" pitchFamily="50" charset="-127"/>
              <a:ea typeface="맑은 고딕" pitchFamily="50" charset="-127"/>
              <a:cs typeface="Arial Unicode MS" pitchFamily="34" charset="-128"/>
            </a:endParaRPr>
          </a:p>
          <a:p>
            <a:pPr fontAlgn="base">
              <a:spcBef>
                <a:spcPct val="50000"/>
              </a:spcBef>
              <a:spcAft>
                <a:spcPct val="0"/>
              </a:spcAft>
              <a:buClr>
                <a:srgbClr val="F0AB00"/>
              </a:buClr>
              <a:buSzPct val="80000"/>
            </a:pPr>
            <a:r>
              <a:rPr lang="ko-KR" altLang="en-US" sz="2200" b="1" kern="0" dirty="0" smtClean="0">
                <a:latin typeface="맑은 고딕" pitchFamily="50" charset="-127"/>
                <a:ea typeface="맑은 고딕" pitchFamily="50" charset="-127"/>
                <a:cs typeface="Arial Unicode MS" pitchFamily="34" charset="-128"/>
              </a:rPr>
              <a:t> </a:t>
            </a:r>
            <a:r>
              <a:rPr lang="en-US" altLang="ko-KR" sz="2200" b="1" kern="0" dirty="0" smtClean="0">
                <a:latin typeface="맑은 고딕" pitchFamily="50" charset="-127"/>
                <a:ea typeface="맑은 고딕" pitchFamily="50" charset="-127"/>
                <a:cs typeface="Arial Unicode MS" pitchFamily="34" charset="-128"/>
              </a:rPr>
              <a:t> </a:t>
            </a:r>
          </a:p>
        </p:txBody>
      </p:sp>
      <p:sp>
        <p:nvSpPr>
          <p:cNvPr id="22" name="직사각형 21"/>
          <p:cNvSpPr/>
          <p:nvPr/>
        </p:nvSpPr>
        <p:spPr bwMode="gray">
          <a:xfrm>
            <a:off x="330336" y="1783202"/>
            <a:ext cx="107814" cy="112273"/>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4" name="Title 1"/>
          <p:cNvSpPr>
            <a:spLocks noGrp="1"/>
          </p:cNvSpPr>
          <p:nvPr>
            <p:ph type="title"/>
          </p:nvPr>
        </p:nvSpPr>
        <p:spPr>
          <a:xfrm>
            <a:off x="323850" y="323850"/>
            <a:ext cx="8496300" cy="755650"/>
          </a:xfrm>
        </p:spPr>
        <p:txBody>
          <a:bodyPr/>
          <a:lstStyle/>
          <a:p>
            <a:pPr eaLnBrk="1" hangingPunct="1"/>
            <a:r>
              <a:rPr lang="en-US" altLang="ko-KR" dirty="0" smtClean="0">
                <a:latin typeface="맑은 고딕" pitchFamily="50" charset="-127"/>
                <a:ea typeface="맑은 고딕" pitchFamily="50" charset="-127"/>
              </a:rPr>
              <a:t>POM</a:t>
            </a:r>
            <a:r>
              <a:rPr lang="ko-KR" altLang="en-US" dirty="0" smtClean="0">
                <a:latin typeface="맑은 고딕" pitchFamily="50" charset="-127"/>
                <a:ea typeface="맑은 고딕" pitchFamily="50" charset="-127"/>
              </a:rPr>
              <a:t>이란</a:t>
            </a:r>
            <a:r>
              <a:rPr lang="en-US" altLang="ko-KR" dirty="0" smtClean="0">
                <a:latin typeface="맑은 고딕" pitchFamily="50" charset="-127"/>
                <a:ea typeface="맑은 고딕" pitchFamily="50" charset="-127"/>
              </a:rPr>
              <a:t>?</a:t>
            </a:r>
            <a:endParaRPr lang="en-GB" altLang="ko-KR" dirty="0" smtClean="0">
              <a:solidFill>
                <a:srgbClr val="FF0000"/>
              </a:solidFill>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1"/>
          <p:cNvSpPr/>
          <p:nvPr/>
        </p:nvSpPr>
        <p:spPr bwMode="gray">
          <a:xfrm>
            <a:off x="4656138" y="2178050"/>
            <a:ext cx="4149725" cy="3624263"/>
          </a:xfrm>
          <a:prstGeom prst="rect">
            <a:avLst/>
          </a:prstGeom>
          <a:gradFill flip="none" rotWithShape="1">
            <a:gsLst>
              <a:gs pos="0">
                <a:schemeClr val="tx2">
                  <a:alpha val="28000"/>
                </a:schemeClr>
              </a:gs>
              <a:gs pos="100000">
                <a:srgbClr val="FFFFFF">
                  <a:alpha val="10000"/>
                </a:srgbClr>
              </a:gs>
            </a:gsLst>
            <a:lin ang="5640000" scaled="0"/>
            <a:tileRect/>
          </a:gra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sp>
        <p:nvSpPr>
          <p:cNvPr id="19" name="Rectangle 16"/>
          <p:cNvSpPr/>
          <p:nvPr/>
        </p:nvSpPr>
        <p:spPr bwMode="gray">
          <a:xfrm>
            <a:off x="487363" y="2170113"/>
            <a:ext cx="4143375" cy="3622675"/>
          </a:xfrm>
          <a:prstGeom prst="rect">
            <a:avLst/>
          </a:prstGeom>
          <a:gradFill flip="none" rotWithShape="1">
            <a:gsLst>
              <a:gs pos="0">
                <a:schemeClr val="accent1">
                  <a:alpha val="34000"/>
                </a:schemeClr>
              </a:gs>
              <a:gs pos="100000">
                <a:srgbClr val="FFFFFF">
                  <a:alpha val="10000"/>
                </a:srgbClr>
              </a:gs>
            </a:gsLst>
            <a:lin ang="5640000" scaled="0"/>
            <a:tileRect/>
          </a:gra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sp>
        <p:nvSpPr>
          <p:cNvPr id="27" name="Pentagon 22"/>
          <p:cNvSpPr/>
          <p:nvPr/>
        </p:nvSpPr>
        <p:spPr bwMode="gray">
          <a:xfrm>
            <a:off x="487363" y="1741488"/>
            <a:ext cx="4143375" cy="538162"/>
          </a:xfrm>
          <a:prstGeom prst="homePlate">
            <a:avLst>
              <a:gd name="adj" fmla="val 0"/>
            </a:avLst>
          </a:prstGeom>
          <a:solidFill>
            <a:schemeClr val="accent1"/>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pic>
        <p:nvPicPr>
          <p:cNvPr id="32" name="Picture 23" descr="corner.png"/>
          <p:cNvPicPr>
            <a:picLocks noChangeAspect="1"/>
          </p:cNvPicPr>
          <p:nvPr/>
        </p:nvPicPr>
        <p:blipFill>
          <a:blip r:embed="rId2" cstate="print"/>
          <a:srcRect/>
          <a:stretch>
            <a:fillRect/>
          </a:stretch>
        </p:blipFill>
        <p:spPr bwMode="auto">
          <a:xfrm>
            <a:off x="522288" y="2266950"/>
            <a:ext cx="2125662" cy="142875"/>
          </a:xfrm>
          <a:prstGeom prst="rect">
            <a:avLst/>
          </a:prstGeom>
          <a:noFill/>
          <a:ln w="9525">
            <a:noFill/>
            <a:miter lim="800000"/>
            <a:headEnd/>
            <a:tailEnd/>
          </a:ln>
        </p:spPr>
      </p:pic>
      <p:pic>
        <p:nvPicPr>
          <p:cNvPr id="33" name="Picture 25" descr="corner.png"/>
          <p:cNvPicPr>
            <a:picLocks noChangeAspect="1"/>
          </p:cNvPicPr>
          <p:nvPr/>
        </p:nvPicPr>
        <p:blipFill>
          <a:blip r:embed="rId3" cstate="print"/>
          <a:srcRect/>
          <a:stretch>
            <a:fillRect/>
          </a:stretch>
        </p:blipFill>
        <p:spPr bwMode="auto">
          <a:xfrm>
            <a:off x="6672263" y="2266950"/>
            <a:ext cx="2125662" cy="142875"/>
          </a:xfrm>
          <a:prstGeom prst="rect">
            <a:avLst/>
          </a:prstGeom>
          <a:noFill/>
          <a:ln w="9525">
            <a:noFill/>
            <a:miter lim="800000"/>
            <a:headEnd/>
            <a:tailEnd/>
          </a:ln>
        </p:spPr>
      </p:pic>
      <p:sp>
        <p:nvSpPr>
          <p:cNvPr id="34" name="Pentagon 18"/>
          <p:cNvSpPr/>
          <p:nvPr/>
        </p:nvSpPr>
        <p:spPr bwMode="gray">
          <a:xfrm>
            <a:off x="4656138" y="1746250"/>
            <a:ext cx="4149725" cy="533400"/>
          </a:xfrm>
          <a:prstGeom prst="homePlate">
            <a:avLst>
              <a:gd name="adj" fmla="val 0"/>
            </a:avLst>
          </a:prstGeom>
          <a:solidFill>
            <a:schemeClr val="tx2"/>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sp>
        <p:nvSpPr>
          <p:cNvPr id="35" name="TextBox 34"/>
          <p:cNvSpPr txBox="1"/>
          <p:nvPr/>
        </p:nvSpPr>
        <p:spPr>
          <a:xfrm>
            <a:off x="4875213" y="1847850"/>
            <a:ext cx="3943708" cy="338554"/>
          </a:xfrm>
          <a:prstGeom prst="rect">
            <a:avLst/>
          </a:prstGeom>
          <a:noFill/>
        </p:spPr>
        <p:txBody>
          <a:bodyPr wrap="none">
            <a:spAutoFit/>
          </a:bodyPr>
          <a:lstStyle/>
          <a:p>
            <a:pPr>
              <a:spcBef>
                <a:spcPct val="50000"/>
              </a:spcBef>
              <a:buClr>
                <a:srgbClr val="F0AB00"/>
              </a:buClr>
              <a:buSzPct val="80000"/>
              <a:defRPr/>
            </a:pPr>
            <a:r>
              <a:rPr lang="ko-KR" altLang="en-US" sz="1600" b="1" kern="0" dirty="0" smtClean="0">
                <a:solidFill>
                  <a:schemeClr val="bg1"/>
                </a:solidFill>
                <a:latin typeface="맑은 고딕" pitchFamily="50" charset="-127"/>
                <a:ea typeface="맑은 고딕" pitchFamily="50" charset="-127"/>
                <a:cs typeface="Arial Unicode MS" pitchFamily="34" charset="-128"/>
              </a:rPr>
              <a:t>생산실적 조회                                </a:t>
            </a:r>
            <a:r>
              <a:rPr lang="en-US" altLang="ko-KR" sz="1600" b="1" kern="0" dirty="0" smtClean="0">
                <a:solidFill>
                  <a:schemeClr val="bg1"/>
                </a:solidFill>
                <a:latin typeface="맑은 고딕" pitchFamily="50" charset="-127"/>
                <a:ea typeface="맑은 고딕" pitchFamily="50" charset="-127"/>
                <a:cs typeface="Arial Unicode MS" pitchFamily="34" charset="-128"/>
              </a:rPr>
              <a:t>&gt;</a:t>
            </a:r>
            <a:endParaRPr lang="en-US" sz="1600" b="1" kern="0" dirty="0">
              <a:solidFill>
                <a:schemeClr val="bg1"/>
              </a:solidFill>
              <a:latin typeface="맑은 고딕" pitchFamily="50" charset="-127"/>
              <a:ea typeface="맑은 고딕" pitchFamily="50" charset="-127"/>
              <a:cs typeface="Arial Unicode MS" pitchFamily="34" charset="-128"/>
            </a:endParaRPr>
          </a:p>
        </p:txBody>
      </p:sp>
      <p:sp>
        <p:nvSpPr>
          <p:cNvPr id="40" name="TextBox 39"/>
          <p:cNvSpPr txBox="1"/>
          <p:nvPr/>
        </p:nvSpPr>
        <p:spPr>
          <a:xfrm>
            <a:off x="677863" y="1858963"/>
            <a:ext cx="3943708" cy="338554"/>
          </a:xfrm>
          <a:prstGeom prst="rect">
            <a:avLst/>
          </a:prstGeom>
          <a:noFill/>
        </p:spPr>
        <p:txBody>
          <a:bodyPr wrap="none">
            <a:spAutoFit/>
          </a:bodyPr>
          <a:lstStyle/>
          <a:p>
            <a:pPr>
              <a:spcBef>
                <a:spcPct val="50000"/>
              </a:spcBef>
              <a:buClr>
                <a:srgbClr val="F0AB00"/>
              </a:buClr>
              <a:buSzPct val="80000"/>
              <a:defRPr/>
            </a:pPr>
            <a:r>
              <a:rPr lang="ko-KR" altLang="en-US" sz="1600" b="1" kern="0" dirty="0" smtClean="0">
                <a:solidFill>
                  <a:schemeClr val="bg1"/>
                </a:solidFill>
                <a:latin typeface="맑은 고딕" pitchFamily="50" charset="-127"/>
                <a:ea typeface="맑은 고딕" pitchFamily="50" charset="-127"/>
                <a:cs typeface="Arial Unicode MS" pitchFamily="34" charset="-128"/>
              </a:rPr>
              <a:t>생산실적 입력                                </a:t>
            </a:r>
            <a:r>
              <a:rPr lang="en-US" altLang="ko-KR" sz="1600" b="1" kern="0" dirty="0" smtClean="0">
                <a:solidFill>
                  <a:schemeClr val="bg1"/>
                </a:solidFill>
                <a:latin typeface="맑은 고딕" pitchFamily="50" charset="-127"/>
                <a:ea typeface="맑은 고딕" pitchFamily="50" charset="-127"/>
                <a:cs typeface="Arial Unicode MS" pitchFamily="34" charset="-128"/>
              </a:rPr>
              <a:t>&gt;</a:t>
            </a:r>
            <a:endParaRPr lang="en-US" sz="1600" b="1" kern="0" dirty="0">
              <a:solidFill>
                <a:schemeClr val="bg1"/>
              </a:solidFill>
              <a:latin typeface="맑은 고딕" pitchFamily="50" charset="-127"/>
              <a:ea typeface="맑은 고딕" pitchFamily="50" charset="-127"/>
              <a:cs typeface="Arial Unicode MS" pitchFamily="34" charset="-128"/>
            </a:endParaRPr>
          </a:p>
        </p:txBody>
      </p:sp>
      <p:grpSp>
        <p:nvGrpSpPr>
          <p:cNvPr id="46" name="그룹 27"/>
          <p:cNvGrpSpPr/>
          <p:nvPr/>
        </p:nvGrpSpPr>
        <p:grpSpPr>
          <a:xfrm>
            <a:off x="1957388" y="1095375"/>
            <a:ext cx="5042769" cy="432000"/>
            <a:chOff x="1328738" y="4133850"/>
            <a:chExt cx="5042769" cy="432000"/>
          </a:xfrm>
        </p:grpSpPr>
        <p:pic>
          <p:nvPicPr>
            <p:cNvPr id="47" name="Picture 9" descr="C:\Users\kimsongok\Desktop\imgppt\00002222.png"/>
            <p:cNvPicPr>
              <a:picLocks noChangeAspect="1" noChangeArrowheads="1"/>
            </p:cNvPicPr>
            <p:nvPr/>
          </p:nvPicPr>
          <p:blipFill>
            <a:blip r:embed="rId4" cstate="print"/>
            <a:srcRect/>
            <a:stretch>
              <a:fillRect/>
            </a:stretch>
          </p:blipFill>
          <p:spPr bwMode="auto">
            <a:xfrm>
              <a:off x="1328738" y="4133850"/>
              <a:ext cx="5042769" cy="432000"/>
            </a:xfrm>
            <a:prstGeom prst="rect">
              <a:avLst/>
            </a:prstGeom>
            <a:noFill/>
          </p:spPr>
        </p:pic>
        <p:sp>
          <p:nvSpPr>
            <p:cNvPr id="48" name="직사각형 47"/>
            <p:cNvSpPr/>
            <p:nvPr/>
          </p:nvSpPr>
          <p:spPr>
            <a:xfrm>
              <a:off x="1819959" y="4206359"/>
              <a:ext cx="4196983" cy="261610"/>
            </a:xfrm>
            <a:prstGeom prst="rect">
              <a:avLst/>
            </a:prstGeom>
          </p:spPr>
          <p:txBody>
            <a:bodyPr wrap="none">
              <a:spAutoFit/>
            </a:bodyPr>
            <a:lstStyle/>
            <a:p>
              <a:r>
                <a:rPr lang="ko-KR" altLang="en-US" sz="1100" b="1" dirty="0" smtClean="0">
                  <a:solidFill>
                    <a:schemeClr val="bg1"/>
                  </a:solidFill>
                  <a:latin typeface="맑은 고딕" pitchFamily="50" charset="-127"/>
                  <a:ea typeface="맑은 고딕" pitchFamily="50" charset="-127"/>
                </a:rPr>
                <a:t>소개               주요기능             적용분야             지원단말</a:t>
              </a:r>
              <a:endParaRPr lang="ko-KR" altLang="en-US" sz="1100" b="1" dirty="0">
                <a:solidFill>
                  <a:schemeClr val="bg1"/>
                </a:solidFill>
                <a:latin typeface="맑은 고딕" pitchFamily="50" charset="-127"/>
                <a:ea typeface="맑은 고딕" pitchFamily="50" charset="-127"/>
              </a:endParaRPr>
            </a:p>
          </p:txBody>
        </p:sp>
      </p:grpSp>
      <p:sp>
        <p:nvSpPr>
          <p:cNvPr id="50" name="직사각형 49"/>
          <p:cNvSpPr/>
          <p:nvPr/>
        </p:nvSpPr>
        <p:spPr>
          <a:xfrm>
            <a:off x="4865398" y="2615684"/>
            <a:ext cx="4392902" cy="2246769"/>
          </a:xfrm>
          <a:prstGeom prst="rect">
            <a:avLst/>
          </a:prstGeom>
        </p:spPr>
        <p:txBody>
          <a:bodyPr wrap="square">
            <a:spAutoFit/>
          </a:bodyPr>
          <a:lstStyle/>
          <a:p>
            <a:pPr>
              <a:spcBef>
                <a:spcPct val="50000"/>
              </a:spcBef>
              <a:buClr>
                <a:srgbClr val="F0AB00"/>
              </a:buClr>
              <a:buSzPct val="80000"/>
              <a:buFont typeface="Wingdings" pitchFamily="2" charset="2"/>
              <a:buChar char="ü"/>
            </a:pPr>
            <a:r>
              <a:rPr lang="ko-KR" altLang="en-US" sz="1400" kern="0" dirty="0" smtClean="0">
                <a:latin typeface="맑은 고딕" pitchFamily="50" charset="-127"/>
                <a:ea typeface="맑은 고딕" pitchFamily="50" charset="-127"/>
                <a:cs typeface="Arial Unicode MS" pitchFamily="34" charset="-128"/>
              </a:rPr>
              <a:t>공정 별 생산된 오더 별 실시간 조회가능</a:t>
            </a:r>
            <a:endParaRPr lang="en-US" altLang="ko-KR" sz="1400" kern="0" dirty="0" smtClean="0">
              <a:latin typeface="맑은 고딕" pitchFamily="50" charset="-127"/>
              <a:ea typeface="맑은 고딕" pitchFamily="50" charset="-127"/>
              <a:cs typeface="Arial Unicode MS" pitchFamily="34" charset="-128"/>
            </a:endParaRPr>
          </a:p>
          <a:p>
            <a:pPr>
              <a:spcBef>
                <a:spcPct val="50000"/>
              </a:spcBef>
              <a:buClr>
                <a:srgbClr val="F0AB00"/>
              </a:buClr>
              <a:buSzPct val="80000"/>
              <a:buFont typeface="Arial" pitchFamily="34" charset="0"/>
              <a:buChar char="•"/>
            </a:pPr>
            <a:endParaRPr lang="en-US" altLang="ko-KR" sz="1400" kern="0" dirty="0" smtClean="0">
              <a:latin typeface="맑은 고딕" pitchFamily="50" charset="-127"/>
              <a:ea typeface="맑은 고딕" pitchFamily="50" charset="-127"/>
              <a:cs typeface="Arial Unicode MS" pitchFamily="34" charset="-128"/>
            </a:endParaRPr>
          </a:p>
          <a:p>
            <a:pPr>
              <a:spcBef>
                <a:spcPct val="50000"/>
              </a:spcBef>
              <a:buClr>
                <a:srgbClr val="F0AB00"/>
              </a:buClr>
              <a:buSzPct val="80000"/>
            </a:pPr>
            <a:endParaRPr lang="en-US" altLang="ko-KR" sz="1400" kern="0" dirty="0" smtClean="0">
              <a:latin typeface="맑은 고딕" pitchFamily="50" charset="-127"/>
              <a:ea typeface="맑은 고딕" pitchFamily="50" charset="-127"/>
              <a:cs typeface="Arial Unicode MS" pitchFamily="34" charset="-128"/>
            </a:endParaRPr>
          </a:p>
          <a:p>
            <a:pPr>
              <a:spcBef>
                <a:spcPct val="50000"/>
              </a:spcBef>
              <a:buClr>
                <a:srgbClr val="F0AB00"/>
              </a:buClr>
              <a:buSzPct val="80000"/>
            </a:pPr>
            <a:endParaRPr lang="en-US" altLang="ko-KR" sz="1400" kern="0" dirty="0" smtClean="0">
              <a:latin typeface="맑은 고딕" pitchFamily="50" charset="-127"/>
              <a:ea typeface="맑은 고딕" pitchFamily="50" charset="-127"/>
              <a:cs typeface="Arial Unicode MS" pitchFamily="34" charset="-128"/>
            </a:endParaRPr>
          </a:p>
          <a:p>
            <a:pPr>
              <a:spcBef>
                <a:spcPct val="50000"/>
              </a:spcBef>
              <a:buClr>
                <a:srgbClr val="F0AB00"/>
              </a:buClr>
              <a:buSzPct val="80000"/>
            </a:pPr>
            <a:endParaRPr lang="en-US" altLang="ko-KR" sz="1400" kern="0" dirty="0" smtClean="0">
              <a:latin typeface="맑은 고딕" pitchFamily="50" charset="-127"/>
              <a:ea typeface="맑은 고딕" pitchFamily="50" charset="-127"/>
              <a:cs typeface="Arial Unicode MS" pitchFamily="34" charset="-128"/>
            </a:endParaRPr>
          </a:p>
          <a:p>
            <a:pPr>
              <a:spcBef>
                <a:spcPct val="50000"/>
              </a:spcBef>
              <a:buClr>
                <a:srgbClr val="F0AB00"/>
              </a:buClr>
              <a:buSzPct val="80000"/>
            </a:pPr>
            <a:endParaRPr lang="en-US" altLang="ko-KR" sz="1400" kern="0" dirty="0" smtClean="0">
              <a:latin typeface="맑은 고딕" pitchFamily="50" charset="-127"/>
              <a:ea typeface="맑은 고딕" pitchFamily="50" charset="-127"/>
              <a:cs typeface="Arial Unicode MS" pitchFamily="34" charset="-128"/>
            </a:endParaRPr>
          </a:p>
          <a:p>
            <a:pPr algn="ctr">
              <a:spcBef>
                <a:spcPct val="50000"/>
              </a:spcBef>
              <a:buClr>
                <a:srgbClr val="F0AB00"/>
              </a:buClr>
              <a:buSzPct val="80000"/>
            </a:pPr>
            <a:endParaRPr lang="ko-KR" altLang="en-US" sz="1400" kern="0" dirty="0" smtClean="0">
              <a:latin typeface="맑은 고딕" pitchFamily="50" charset="-127"/>
              <a:ea typeface="맑은 고딕" pitchFamily="50" charset="-127"/>
              <a:cs typeface="Arial Unicode MS" pitchFamily="34" charset="-128"/>
            </a:endParaRPr>
          </a:p>
        </p:txBody>
      </p:sp>
      <p:sp>
        <p:nvSpPr>
          <p:cNvPr id="51" name="직사각형 50"/>
          <p:cNvSpPr/>
          <p:nvPr/>
        </p:nvSpPr>
        <p:spPr>
          <a:xfrm>
            <a:off x="693448" y="2382828"/>
            <a:ext cx="4392902" cy="4953279"/>
          </a:xfrm>
          <a:prstGeom prst="rect">
            <a:avLst/>
          </a:prstGeom>
        </p:spPr>
        <p:txBody>
          <a:bodyPr wrap="square">
            <a:spAutoFit/>
          </a:bodyPr>
          <a:lstStyle/>
          <a:p>
            <a:pPr>
              <a:lnSpc>
                <a:spcPct val="150000"/>
              </a:lnSpc>
              <a:spcBef>
                <a:spcPct val="50000"/>
              </a:spcBef>
              <a:buClr>
                <a:srgbClr val="F0AB00"/>
              </a:buClr>
              <a:buSzPct val="80000"/>
              <a:buFont typeface="Wingdings" pitchFamily="2" charset="2"/>
              <a:buChar char="ü"/>
            </a:pPr>
            <a:r>
              <a:rPr lang="ko-KR" altLang="en-US" sz="1200" kern="0" dirty="0" smtClean="0">
                <a:latin typeface="맑은 고딕" pitchFamily="50" charset="-127"/>
                <a:ea typeface="맑은 고딕" pitchFamily="50" charset="-127"/>
                <a:cs typeface="Arial Unicode MS" pitchFamily="34" charset="-128"/>
              </a:rPr>
              <a:t>날짜</a:t>
            </a:r>
            <a:r>
              <a:rPr lang="en-US" altLang="ko-KR" sz="1200" kern="0" dirty="0" smtClean="0">
                <a:latin typeface="맑은 고딕" pitchFamily="50" charset="-127"/>
                <a:ea typeface="맑은 고딕" pitchFamily="50" charset="-127"/>
                <a:cs typeface="Arial Unicode MS" pitchFamily="34" charset="-128"/>
              </a:rPr>
              <a:t>/</a:t>
            </a:r>
            <a:r>
              <a:rPr lang="ko-KR" altLang="en-US" sz="1200" kern="0" dirty="0" smtClean="0">
                <a:latin typeface="맑은 고딕" pitchFamily="50" charset="-127"/>
                <a:ea typeface="맑은 고딕" pitchFamily="50" charset="-127"/>
                <a:cs typeface="Arial Unicode MS" pitchFamily="34" charset="-128"/>
              </a:rPr>
              <a:t>플랜트를 기준으로 생산 오더 생성</a:t>
            </a:r>
            <a:endParaRPr lang="en-US" altLang="ko-KR" sz="1200" kern="0" dirty="0" smtClean="0">
              <a:latin typeface="맑은 고딕" pitchFamily="50" charset="-127"/>
              <a:ea typeface="맑은 고딕" pitchFamily="50" charset="-127"/>
              <a:cs typeface="Arial Unicode MS" pitchFamily="34" charset="-128"/>
            </a:endParaRPr>
          </a:p>
          <a:p>
            <a:pPr>
              <a:lnSpc>
                <a:spcPct val="150000"/>
              </a:lnSpc>
              <a:spcBef>
                <a:spcPct val="50000"/>
              </a:spcBef>
              <a:buClr>
                <a:srgbClr val="F0AB00"/>
              </a:buClr>
              <a:buSzPct val="80000"/>
              <a:buFont typeface="Wingdings" pitchFamily="2" charset="2"/>
              <a:buChar char="ü"/>
            </a:pPr>
            <a:r>
              <a:rPr lang="ko-KR" altLang="en-US" sz="1200" kern="0" dirty="0" smtClean="0">
                <a:latin typeface="맑은 고딕" pitchFamily="50" charset="-127"/>
                <a:ea typeface="맑은 고딕" pitchFamily="50" charset="-127"/>
                <a:cs typeface="Arial Unicode MS" pitchFamily="34" charset="-128"/>
              </a:rPr>
              <a:t>생산 오더  검색기능</a:t>
            </a:r>
            <a:r>
              <a:rPr lang="en-US" altLang="ko-KR" sz="1200" kern="0" dirty="0" smtClean="0">
                <a:latin typeface="맑은 고딕" pitchFamily="50" charset="-127"/>
                <a:ea typeface="맑은 고딕" pitchFamily="50" charset="-127"/>
                <a:cs typeface="Arial Unicode MS" pitchFamily="34" charset="-128"/>
              </a:rPr>
              <a:t>.</a:t>
            </a:r>
          </a:p>
          <a:p>
            <a:pPr>
              <a:lnSpc>
                <a:spcPct val="150000"/>
              </a:lnSpc>
              <a:spcBef>
                <a:spcPct val="50000"/>
              </a:spcBef>
              <a:buClr>
                <a:srgbClr val="F0AB00"/>
              </a:buClr>
              <a:buSzPct val="80000"/>
              <a:buFont typeface="Wingdings" pitchFamily="2" charset="2"/>
              <a:buChar char="ü"/>
            </a:pPr>
            <a:r>
              <a:rPr lang="ko-KR" altLang="en-US" sz="1200" kern="0" dirty="0" smtClean="0">
                <a:latin typeface="맑은 고딕" pitchFamily="50" charset="-127"/>
                <a:ea typeface="맑은 고딕" pitchFamily="50" charset="-127"/>
                <a:cs typeface="Arial Unicode MS" pitchFamily="34" charset="-128"/>
              </a:rPr>
              <a:t>생산 오더 공정 별 보기</a:t>
            </a:r>
            <a:r>
              <a:rPr lang="en-US" altLang="ko-KR" sz="1200" kern="0" dirty="0" smtClean="0">
                <a:latin typeface="맑은 고딕" pitchFamily="50" charset="-127"/>
                <a:ea typeface="맑은 고딕" pitchFamily="50" charset="-127"/>
                <a:cs typeface="Arial Unicode MS" pitchFamily="34" charset="-128"/>
              </a:rPr>
              <a:t>.</a:t>
            </a:r>
          </a:p>
          <a:p>
            <a:pPr>
              <a:lnSpc>
                <a:spcPct val="150000"/>
              </a:lnSpc>
              <a:spcBef>
                <a:spcPct val="50000"/>
              </a:spcBef>
              <a:buClr>
                <a:srgbClr val="F0AB00"/>
              </a:buClr>
              <a:buSzPct val="80000"/>
              <a:buFont typeface="Wingdings" pitchFamily="2" charset="2"/>
              <a:buChar char="ü"/>
            </a:pPr>
            <a:r>
              <a:rPr lang="ko-KR" altLang="en-US" sz="1200" kern="0" dirty="0" smtClean="0">
                <a:latin typeface="맑은 고딕" pitchFamily="50" charset="-127"/>
                <a:ea typeface="맑은 고딕" pitchFamily="50" charset="-127"/>
                <a:cs typeface="Arial Unicode MS" pitchFamily="34" charset="-128"/>
              </a:rPr>
              <a:t>생성된 오더 리스트 중</a:t>
            </a:r>
            <a:r>
              <a:rPr lang="en-US" altLang="ko-KR" sz="1200" kern="0" dirty="0" smtClean="0">
                <a:latin typeface="맑은 고딕" pitchFamily="50" charset="-127"/>
                <a:ea typeface="맑은 고딕" pitchFamily="50" charset="-127"/>
                <a:cs typeface="Arial Unicode MS" pitchFamily="34" charset="-128"/>
              </a:rPr>
              <a:t> </a:t>
            </a:r>
            <a:r>
              <a:rPr lang="ko-KR" altLang="en-US" sz="1200" kern="0" dirty="0" smtClean="0">
                <a:latin typeface="맑은 고딕" pitchFamily="50" charset="-127"/>
                <a:ea typeface="맑은 고딕" pitchFamily="50" charset="-127"/>
                <a:cs typeface="Arial Unicode MS" pitchFamily="34" charset="-128"/>
              </a:rPr>
              <a:t>입력할  생산 오더를</a:t>
            </a:r>
            <a:r>
              <a:rPr lang="en-US" altLang="ko-KR" sz="1200" kern="0" dirty="0" smtClean="0">
                <a:latin typeface="맑은 고딕" pitchFamily="50" charset="-127"/>
                <a:ea typeface="맑은 고딕" pitchFamily="50" charset="-127"/>
                <a:cs typeface="Arial Unicode MS" pitchFamily="34" charset="-128"/>
              </a:rPr>
              <a:t>     </a:t>
            </a:r>
          </a:p>
          <a:p>
            <a:pPr>
              <a:lnSpc>
                <a:spcPct val="150000"/>
              </a:lnSpc>
              <a:spcBef>
                <a:spcPct val="50000"/>
              </a:spcBef>
              <a:buClr>
                <a:srgbClr val="F0AB00"/>
              </a:buClr>
              <a:buSzPct val="80000"/>
            </a:pPr>
            <a:r>
              <a:rPr lang="en-US" altLang="ko-KR" sz="1200" kern="0" dirty="0" smtClean="0">
                <a:latin typeface="맑은 고딕" pitchFamily="50" charset="-127"/>
                <a:ea typeface="맑은 고딕" pitchFamily="50" charset="-127"/>
                <a:cs typeface="Arial Unicode MS" pitchFamily="34" charset="-128"/>
              </a:rPr>
              <a:t>  </a:t>
            </a:r>
            <a:r>
              <a:rPr lang="ko-KR" altLang="en-US" sz="1200" kern="0" dirty="0" smtClean="0">
                <a:latin typeface="맑은 고딕" pitchFamily="50" charset="-127"/>
                <a:ea typeface="맑은 고딕" pitchFamily="50" charset="-127"/>
                <a:cs typeface="Arial Unicode MS" pitchFamily="34" charset="-128"/>
              </a:rPr>
              <a:t>선택하여 즐겨 찾기 함</a:t>
            </a:r>
            <a:endParaRPr lang="en-US" altLang="ko-KR" sz="1200" kern="0" dirty="0" smtClean="0">
              <a:latin typeface="맑은 고딕" pitchFamily="50" charset="-127"/>
              <a:ea typeface="맑은 고딕" pitchFamily="50" charset="-127"/>
              <a:cs typeface="Arial Unicode MS" pitchFamily="34" charset="-128"/>
            </a:endParaRPr>
          </a:p>
          <a:p>
            <a:pPr>
              <a:lnSpc>
                <a:spcPct val="150000"/>
              </a:lnSpc>
              <a:spcBef>
                <a:spcPct val="50000"/>
              </a:spcBef>
              <a:buClr>
                <a:srgbClr val="F0AB00"/>
              </a:buClr>
              <a:buSzPct val="80000"/>
              <a:buFont typeface="Wingdings" pitchFamily="2" charset="2"/>
              <a:buChar char="ü"/>
            </a:pPr>
            <a:r>
              <a:rPr lang="ko-KR" altLang="en-US" sz="1200" kern="0" dirty="0" smtClean="0">
                <a:latin typeface="맑은 고딕" pitchFamily="50" charset="-127"/>
                <a:ea typeface="맑은 고딕" pitchFamily="50" charset="-127"/>
                <a:cs typeface="Arial Unicode MS" pitchFamily="34" charset="-128"/>
              </a:rPr>
              <a:t>생산수량</a:t>
            </a:r>
            <a:r>
              <a:rPr lang="en-US" altLang="ko-KR" sz="1200" kern="0" dirty="0" smtClean="0">
                <a:latin typeface="맑은 고딕" pitchFamily="50" charset="-127"/>
                <a:ea typeface="맑은 고딕" pitchFamily="50" charset="-127"/>
                <a:cs typeface="Arial Unicode MS" pitchFamily="34" charset="-128"/>
              </a:rPr>
              <a:t>/</a:t>
            </a:r>
            <a:r>
              <a:rPr lang="ko-KR" altLang="en-US" sz="1200" kern="0" dirty="0" smtClean="0">
                <a:latin typeface="맑은 고딕" pitchFamily="50" charset="-127"/>
                <a:ea typeface="맑은 고딕" pitchFamily="50" charset="-127"/>
                <a:cs typeface="Arial Unicode MS" pitchFamily="34" charset="-128"/>
              </a:rPr>
              <a:t>불량수량 입력</a:t>
            </a:r>
            <a:endParaRPr lang="en-US" altLang="ko-KR" sz="1200" kern="0" dirty="0" smtClean="0">
              <a:latin typeface="맑은 고딕" pitchFamily="50" charset="-127"/>
              <a:ea typeface="맑은 고딕" pitchFamily="50" charset="-127"/>
              <a:cs typeface="Arial Unicode MS" pitchFamily="34" charset="-128"/>
            </a:endParaRPr>
          </a:p>
          <a:p>
            <a:pPr>
              <a:lnSpc>
                <a:spcPct val="150000"/>
              </a:lnSpc>
              <a:spcBef>
                <a:spcPct val="50000"/>
              </a:spcBef>
              <a:buClr>
                <a:srgbClr val="F0AB00"/>
              </a:buClr>
              <a:buSzPct val="80000"/>
            </a:pPr>
            <a:r>
              <a:rPr lang="en-US" altLang="ko-KR" sz="1100" kern="0" dirty="0" smtClean="0">
                <a:latin typeface="맑은 고딕" pitchFamily="50" charset="-127"/>
                <a:ea typeface="맑은 고딕" pitchFamily="50" charset="-127"/>
                <a:cs typeface="Arial Unicode MS" pitchFamily="34" charset="-128"/>
              </a:rPr>
              <a:t> </a:t>
            </a:r>
            <a:r>
              <a:rPr lang="en-US" altLang="ko-KR" sz="1100" kern="0" dirty="0" smtClean="0">
                <a:solidFill>
                  <a:schemeClr val="tx1">
                    <a:lumMod val="65000"/>
                    <a:lumOff val="35000"/>
                  </a:schemeClr>
                </a:solidFill>
                <a:latin typeface="맑은 고딕" pitchFamily="50" charset="-127"/>
                <a:ea typeface="맑은 고딕" pitchFamily="50" charset="-127"/>
                <a:cs typeface="Arial Unicode MS" pitchFamily="34" charset="-128"/>
              </a:rPr>
              <a:t>(</a:t>
            </a:r>
            <a:r>
              <a:rPr lang="ko-KR" altLang="en-US" sz="1100" kern="0" dirty="0" err="1" smtClean="0">
                <a:solidFill>
                  <a:schemeClr val="tx1">
                    <a:lumMod val="65000"/>
                    <a:lumOff val="35000"/>
                  </a:schemeClr>
                </a:solidFill>
                <a:latin typeface="맑은 고딕" pitchFamily="50" charset="-127"/>
                <a:ea typeface="맑은 고딕" pitchFamily="50" charset="-127"/>
                <a:cs typeface="Arial Unicode MS" pitchFamily="34" charset="-128"/>
              </a:rPr>
              <a:t>입력후</a:t>
            </a:r>
            <a:r>
              <a:rPr lang="ko-KR" altLang="en-US" sz="1100" kern="0" dirty="0" smtClean="0">
                <a:solidFill>
                  <a:schemeClr val="tx1">
                    <a:lumMod val="65000"/>
                    <a:lumOff val="35000"/>
                  </a:schemeClr>
                </a:solidFill>
                <a:latin typeface="맑은 고딕" pitchFamily="50" charset="-127"/>
                <a:ea typeface="맑은 고딕" pitchFamily="50" charset="-127"/>
                <a:cs typeface="Arial Unicode MS" pitchFamily="34" charset="-128"/>
              </a:rPr>
              <a:t> 총 지시수량</a:t>
            </a:r>
            <a:r>
              <a:rPr lang="en-US" altLang="ko-KR" sz="1100" kern="0" dirty="0" smtClean="0">
                <a:solidFill>
                  <a:schemeClr val="tx1">
                    <a:lumMod val="65000"/>
                    <a:lumOff val="35000"/>
                  </a:schemeClr>
                </a:solidFill>
                <a:latin typeface="맑은 고딕" pitchFamily="50" charset="-127"/>
                <a:ea typeface="맑은 고딕" pitchFamily="50" charset="-127"/>
                <a:cs typeface="Arial Unicode MS" pitchFamily="34" charset="-128"/>
              </a:rPr>
              <a:t>, </a:t>
            </a:r>
            <a:r>
              <a:rPr lang="ko-KR" altLang="en-US" sz="1100" kern="0" dirty="0" smtClean="0">
                <a:solidFill>
                  <a:schemeClr val="tx1">
                    <a:lumMod val="65000"/>
                    <a:lumOff val="35000"/>
                  </a:schemeClr>
                </a:solidFill>
                <a:latin typeface="맑은 고딕" pitchFamily="50" charset="-127"/>
                <a:ea typeface="맑은 고딕" pitchFamily="50" charset="-127"/>
                <a:cs typeface="Arial Unicode MS" pitchFamily="34" charset="-128"/>
              </a:rPr>
              <a:t>누계수량</a:t>
            </a:r>
            <a:r>
              <a:rPr lang="en-US" altLang="ko-KR" sz="1100" kern="0" dirty="0" smtClean="0">
                <a:solidFill>
                  <a:schemeClr val="tx1">
                    <a:lumMod val="65000"/>
                    <a:lumOff val="35000"/>
                  </a:schemeClr>
                </a:solidFill>
                <a:latin typeface="맑은 고딕" pitchFamily="50" charset="-127"/>
                <a:ea typeface="맑은 고딕" pitchFamily="50" charset="-127"/>
                <a:cs typeface="Arial Unicode MS" pitchFamily="34" charset="-128"/>
              </a:rPr>
              <a:t>, </a:t>
            </a:r>
            <a:r>
              <a:rPr lang="ko-KR" altLang="en-US" sz="1100" kern="0" dirty="0" smtClean="0">
                <a:solidFill>
                  <a:schemeClr val="tx1">
                    <a:lumMod val="65000"/>
                    <a:lumOff val="35000"/>
                  </a:schemeClr>
                </a:solidFill>
                <a:latin typeface="맑은 고딕" pitchFamily="50" charset="-127"/>
                <a:ea typeface="맑은 고딕" pitchFamily="50" charset="-127"/>
                <a:cs typeface="Arial Unicode MS" pitchFamily="34" charset="-128"/>
              </a:rPr>
              <a:t>차등수량 확인가능</a:t>
            </a:r>
            <a:r>
              <a:rPr lang="en-US" altLang="ko-KR" sz="1100" kern="0" dirty="0" smtClean="0">
                <a:solidFill>
                  <a:schemeClr val="tx1">
                    <a:lumMod val="65000"/>
                    <a:lumOff val="35000"/>
                  </a:schemeClr>
                </a:solidFill>
                <a:latin typeface="맑은 고딕" pitchFamily="50" charset="-127"/>
                <a:ea typeface="맑은 고딕" pitchFamily="50" charset="-127"/>
                <a:cs typeface="Arial Unicode MS" pitchFamily="34" charset="-128"/>
              </a:rPr>
              <a:t>)</a:t>
            </a:r>
          </a:p>
          <a:p>
            <a:pPr>
              <a:lnSpc>
                <a:spcPct val="150000"/>
              </a:lnSpc>
              <a:spcBef>
                <a:spcPct val="50000"/>
              </a:spcBef>
              <a:buClr>
                <a:srgbClr val="F0AB00"/>
              </a:buClr>
              <a:buSzPct val="80000"/>
              <a:buFont typeface="Wingdings" pitchFamily="2" charset="2"/>
              <a:buChar char="ü"/>
            </a:pPr>
            <a:r>
              <a:rPr lang="en-US" altLang="ko-KR" sz="1200" kern="0" dirty="0" smtClean="0">
                <a:latin typeface="맑은 고딕" pitchFamily="50" charset="-127"/>
                <a:ea typeface="맑은 고딕" pitchFamily="50" charset="-127"/>
                <a:cs typeface="Arial Unicode MS" pitchFamily="34" charset="-128"/>
              </a:rPr>
              <a:t>Activity </a:t>
            </a:r>
            <a:r>
              <a:rPr lang="ko-KR" altLang="en-US" sz="1200" kern="0" dirty="0" smtClean="0">
                <a:latin typeface="맑은 고딕" pitchFamily="50" charset="-127"/>
                <a:ea typeface="맑은 고딕" pitchFamily="50" charset="-127"/>
                <a:cs typeface="Arial Unicode MS" pitchFamily="34" charset="-128"/>
              </a:rPr>
              <a:t>값 입력가능</a:t>
            </a:r>
            <a:endParaRPr lang="en-US" altLang="ko-KR" sz="1200" kern="0" dirty="0" smtClean="0">
              <a:latin typeface="맑은 고딕" pitchFamily="50" charset="-127"/>
              <a:ea typeface="맑은 고딕" pitchFamily="50" charset="-127"/>
              <a:cs typeface="Arial Unicode MS" pitchFamily="34" charset="-128"/>
            </a:endParaRPr>
          </a:p>
          <a:p>
            <a:pPr>
              <a:lnSpc>
                <a:spcPct val="150000"/>
              </a:lnSpc>
              <a:spcBef>
                <a:spcPct val="50000"/>
              </a:spcBef>
              <a:buClr>
                <a:srgbClr val="F0AB00"/>
              </a:buClr>
              <a:buSzPct val="80000"/>
              <a:buFont typeface="Wingdings" pitchFamily="2" charset="2"/>
              <a:buChar char="ü"/>
            </a:pPr>
            <a:r>
              <a:rPr lang="en-US" altLang="ko-KR" sz="1200" kern="0" dirty="0" smtClean="0">
                <a:latin typeface="맑은 고딕" pitchFamily="50" charset="-127"/>
                <a:ea typeface="맑은 고딕" pitchFamily="50" charset="-127"/>
                <a:cs typeface="Arial Unicode MS" pitchFamily="34" charset="-128"/>
              </a:rPr>
              <a:t>BOM </a:t>
            </a:r>
            <a:r>
              <a:rPr lang="ko-KR" altLang="en-US" sz="1200" kern="0" dirty="0" smtClean="0">
                <a:latin typeface="맑은 고딕" pitchFamily="50" charset="-127"/>
                <a:ea typeface="맑은 고딕" pitchFamily="50" charset="-127"/>
                <a:cs typeface="Arial Unicode MS" pitchFamily="34" charset="-128"/>
              </a:rPr>
              <a:t>값 입력가능</a:t>
            </a:r>
            <a:r>
              <a:rPr lang="en-US" altLang="ko-KR" sz="1200" kern="0" dirty="0" smtClean="0">
                <a:latin typeface="맑은 고딕" pitchFamily="50" charset="-127"/>
                <a:ea typeface="맑은 고딕" pitchFamily="50" charset="-127"/>
                <a:cs typeface="Arial Unicode MS" pitchFamily="34" charset="-128"/>
              </a:rPr>
              <a:t>( BOM </a:t>
            </a:r>
            <a:r>
              <a:rPr lang="ko-KR" altLang="en-US" sz="1200" kern="0" dirty="0" smtClean="0">
                <a:latin typeface="맑은 고딕" pitchFamily="50" charset="-127"/>
                <a:ea typeface="맑은 고딕" pitchFamily="50" charset="-127"/>
                <a:cs typeface="Arial Unicode MS" pitchFamily="34" charset="-128"/>
              </a:rPr>
              <a:t>추가가능</a:t>
            </a:r>
            <a:r>
              <a:rPr lang="en-US" altLang="ko-KR" sz="1200" kern="0" dirty="0" smtClean="0">
                <a:latin typeface="맑은 고딕" pitchFamily="50" charset="-127"/>
                <a:ea typeface="맑은 고딕" pitchFamily="50" charset="-127"/>
                <a:cs typeface="Arial Unicode MS" pitchFamily="34" charset="-128"/>
              </a:rPr>
              <a:t>)</a:t>
            </a:r>
          </a:p>
          <a:p>
            <a:pPr>
              <a:lnSpc>
                <a:spcPct val="150000"/>
              </a:lnSpc>
              <a:spcBef>
                <a:spcPct val="50000"/>
              </a:spcBef>
              <a:buClr>
                <a:srgbClr val="F0AB00"/>
              </a:buClr>
              <a:buSzPct val="80000"/>
            </a:pPr>
            <a:endParaRPr lang="en-US" altLang="ko-KR" sz="1100" kern="0" dirty="0" smtClean="0">
              <a:latin typeface="맑은 고딕" pitchFamily="50" charset="-127"/>
              <a:ea typeface="맑은 고딕" pitchFamily="50" charset="-127"/>
              <a:cs typeface="Arial Unicode MS" pitchFamily="34" charset="-128"/>
            </a:endParaRPr>
          </a:p>
          <a:p>
            <a:pPr>
              <a:lnSpc>
                <a:spcPct val="150000"/>
              </a:lnSpc>
              <a:spcBef>
                <a:spcPct val="50000"/>
              </a:spcBef>
              <a:buClr>
                <a:srgbClr val="F0AB00"/>
              </a:buClr>
              <a:buSzPct val="80000"/>
            </a:pPr>
            <a:endParaRPr lang="en-US" altLang="ko-KR" sz="1100" kern="0" dirty="0" smtClean="0">
              <a:latin typeface="맑은 고딕" pitchFamily="50" charset="-127"/>
              <a:ea typeface="맑은 고딕" pitchFamily="50" charset="-127"/>
              <a:cs typeface="Arial Unicode MS" pitchFamily="34" charset="-128"/>
            </a:endParaRPr>
          </a:p>
          <a:p>
            <a:pPr>
              <a:lnSpc>
                <a:spcPct val="150000"/>
              </a:lnSpc>
              <a:spcBef>
                <a:spcPct val="50000"/>
              </a:spcBef>
              <a:buClr>
                <a:srgbClr val="F0AB00"/>
              </a:buClr>
              <a:buSzPct val="80000"/>
            </a:pPr>
            <a:endParaRPr lang="en-US" altLang="ko-KR" sz="1100" kern="0" dirty="0" smtClean="0">
              <a:latin typeface="맑은 고딕" pitchFamily="50" charset="-127"/>
              <a:ea typeface="맑은 고딕" pitchFamily="50" charset="-127"/>
              <a:cs typeface="Arial Unicode MS" pitchFamily="34" charset="-128"/>
            </a:endParaRPr>
          </a:p>
          <a:p>
            <a:pPr>
              <a:lnSpc>
                <a:spcPct val="150000"/>
              </a:lnSpc>
              <a:spcBef>
                <a:spcPct val="50000"/>
              </a:spcBef>
              <a:buClr>
                <a:srgbClr val="F0AB00"/>
              </a:buClr>
              <a:buSzPct val="80000"/>
            </a:pPr>
            <a:endParaRPr lang="en-US" altLang="ko-KR" sz="1100" kern="0" dirty="0" smtClean="0">
              <a:latin typeface="맑은 고딕" pitchFamily="50" charset="-127"/>
              <a:ea typeface="맑은 고딕" pitchFamily="50" charset="-127"/>
              <a:cs typeface="Arial Unicode MS" pitchFamily="34" charset="-128"/>
            </a:endParaRPr>
          </a:p>
          <a:p>
            <a:pPr algn="ctr">
              <a:lnSpc>
                <a:spcPct val="150000"/>
              </a:lnSpc>
              <a:spcBef>
                <a:spcPct val="50000"/>
              </a:spcBef>
              <a:buClr>
                <a:srgbClr val="F0AB00"/>
              </a:buClr>
              <a:buSzPct val="80000"/>
            </a:pPr>
            <a:endParaRPr lang="ko-KR" altLang="en-US" sz="1100" kern="0" dirty="0" smtClean="0">
              <a:latin typeface="맑은 고딕" pitchFamily="50" charset="-127"/>
              <a:ea typeface="맑은 고딕" pitchFamily="50" charset="-127"/>
              <a:cs typeface="Arial Unicode MS" pitchFamily="34" charset="-128"/>
            </a:endParaRPr>
          </a:p>
        </p:txBody>
      </p:sp>
      <p:sp>
        <p:nvSpPr>
          <p:cNvPr id="54" name="Title 1"/>
          <p:cNvSpPr>
            <a:spLocks noGrp="1"/>
          </p:cNvSpPr>
          <p:nvPr>
            <p:ph type="title"/>
          </p:nvPr>
        </p:nvSpPr>
        <p:spPr>
          <a:xfrm>
            <a:off x="323850" y="323850"/>
            <a:ext cx="8496300" cy="755650"/>
          </a:xfrm>
        </p:spPr>
        <p:txBody>
          <a:bodyPr/>
          <a:lstStyle/>
          <a:p>
            <a:pPr eaLnBrk="1" hangingPunct="1"/>
            <a:r>
              <a:rPr lang="en-US" altLang="ko-KR" dirty="0" smtClean="0">
                <a:latin typeface="맑은 고딕" pitchFamily="50" charset="-127"/>
                <a:ea typeface="맑은 고딕" pitchFamily="50" charset="-127"/>
              </a:rPr>
              <a:t>POM</a:t>
            </a:r>
            <a:r>
              <a:rPr lang="ko-KR" altLang="en-US" dirty="0" smtClean="0">
                <a:latin typeface="맑은 고딕" pitchFamily="50" charset="-127"/>
                <a:ea typeface="맑은 고딕" pitchFamily="50" charset="-127"/>
              </a:rPr>
              <a:t>이란</a:t>
            </a:r>
            <a:r>
              <a:rPr lang="en-US" altLang="ko-KR" dirty="0" smtClean="0">
                <a:latin typeface="맑은 고딕" pitchFamily="50" charset="-127"/>
                <a:ea typeface="맑은 고딕" pitchFamily="50" charset="-127"/>
              </a:rPr>
              <a:t>?</a:t>
            </a:r>
            <a:endParaRPr lang="en-GB" altLang="ko-KR" dirty="0" smtClean="0">
              <a:solidFill>
                <a:srgbClr val="FF0000"/>
              </a:solidFill>
              <a:latin typeface="맑은 고딕" pitchFamily="50" charset="-127"/>
              <a:ea typeface="맑은 고딕" pitchFamily="50" charset="-127"/>
            </a:endParaRPr>
          </a:p>
        </p:txBody>
      </p:sp>
      <p:pic>
        <p:nvPicPr>
          <p:cNvPr id="17" name="Picture 2" descr="C:\Users\kimsongok\Desktop\aa\Screenshot_2013-01-28-10-37-10.png"/>
          <p:cNvPicPr>
            <a:picLocks noChangeAspect="1" noChangeArrowheads="1"/>
          </p:cNvPicPr>
          <p:nvPr/>
        </p:nvPicPr>
        <p:blipFill>
          <a:blip r:embed="rId5" cstate="print"/>
          <a:srcRect t="11296"/>
          <a:stretch>
            <a:fillRect/>
          </a:stretch>
        </p:blipFill>
        <p:spPr bwMode="auto">
          <a:xfrm>
            <a:off x="6772300" y="3400424"/>
            <a:ext cx="1432756" cy="2259387"/>
          </a:xfrm>
          <a:prstGeom prst="rect">
            <a:avLst/>
          </a:prstGeom>
          <a:noFill/>
          <a:effectLst>
            <a:outerShdw blurRad="50800" dist="38100" dir="5400000" algn="t" rotWithShape="0">
              <a:prstClr val="black">
                <a:alpha val="40000"/>
              </a:prstClr>
            </a:outerShdw>
          </a:effectLst>
        </p:spPr>
      </p:pic>
      <p:pic>
        <p:nvPicPr>
          <p:cNvPr id="16" name="Picture 2" descr="C:\Users\kimsongok\Desktop\aa\Screenshot_2013-01-28-10-58-56.png"/>
          <p:cNvPicPr>
            <a:picLocks noChangeAspect="1" noChangeArrowheads="1"/>
          </p:cNvPicPr>
          <p:nvPr/>
        </p:nvPicPr>
        <p:blipFill>
          <a:blip r:embed="rId6" cstate="print"/>
          <a:srcRect t="11627"/>
          <a:stretch>
            <a:fillRect/>
          </a:stretch>
        </p:blipFill>
        <p:spPr bwMode="auto">
          <a:xfrm>
            <a:off x="5610250" y="3675549"/>
            <a:ext cx="1432756" cy="2250963"/>
          </a:xfrm>
          <a:prstGeom prst="rect">
            <a:avLst/>
          </a:prstGeom>
          <a:noFill/>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29"/>
          <p:cNvGrpSpPr/>
          <p:nvPr/>
        </p:nvGrpSpPr>
        <p:grpSpPr>
          <a:xfrm>
            <a:off x="1957388" y="1095375"/>
            <a:ext cx="5042769" cy="432000"/>
            <a:chOff x="1328738" y="4600575"/>
            <a:chExt cx="5042769" cy="432000"/>
          </a:xfrm>
        </p:grpSpPr>
        <p:pic>
          <p:nvPicPr>
            <p:cNvPr id="17" name="Picture 10" descr="C:\Users\kimsongok\Desktop\imgppt\00003333.png"/>
            <p:cNvPicPr>
              <a:picLocks noChangeAspect="1" noChangeArrowheads="1"/>
            </p:cNvPicPr>
            <p:nvPr/>
          </p:nvPicPr>
          <p:blipFill>
            <a:blip r:embed="rId3" cstate="print"/>
            <a:srcRect/>
            <a:stretch>
              <a:fillRect/>
            </a:stretch>
          </p:blipFill>
          <p:spPr bwMode="auto">
            <a:xfrm>
              <a:off x="1328738" y="4600575"/>
              <a:ext cx="5042769" cy="432000"/>
            </a:xfrm>
            <a:prstGeom prst="rect">
              <a:avLst/>
            </a:prstGeom>
            <a:noFill/>
          </p:spPr>
        </p:pic>
        <p:sp>
          <p:nvSpPr>
            <p:cNvPr id="21" name="직사각형 20"/>
            <p:cNvSpPr/>
            <p:nvPr/>
          </p:nvSpPr>
          <p:spPr>
            <a:xfrm>
              <a:off x="1819959" y="4673084"/>
              <a:ext cx="4196983" cy="261610"/>
            </a:xfrm>
            <a:prstGeom prst="rect">
              <a:avLst/>
            </a:prstGeom>
          </p:spPr>
          <p:txBody>
            <a:bodyPr wrap="none">
              <a:spAutoFit/>
            </a:bodyPr>
            <a:lstStyle/>
            <a:p>
              <a:r>
                <a:rPr lang="ko-KR" altLang="en-US" sz="1100" b="1" dirty="0" smtClean="0">
                  <a:solidFill>
                    <a:schemeClr val="bg1"/>
                  </a:solidFill>
                  <a:latin typeface="맑은 고딕" pitchFamily="50" charset="-127"/>
                  <a:ea typeface="맑은 고딕" pitchFamily="50" charset="-127"/>
                </a:rPr>
                <a:t>소개               주요기능             적용분야             지원단말</a:t>
              </a:r>
              <a:endParaRPr lang="ko-KR" altLang="en-US" sz="1100" b="1" dirty="0">
                <a:solidFill>
                  <a:schemeClr val="bg1"/>
                </a:solidFill>
                <a:latin typeface="맑은 고딕" pitchFamily="50" charset="-127"/>
                <a:ea typeface="맑은 고딕" pitchFamily="50" charset="-127"/>
              </a:endParaRPr>
            </a:p>
          </p:txBody>
        </p:sp>
      </p:grpSp>
      <p:sp>
        <p:nvSpPr>
          <p:cNvPr id="12" name="Title 1"/>
          <p:cNvSpPr>
            <a:spLocks noGrp="1"/>
          </p:cNvSpPr>
          <p:nvPr>
            <p:ph type="title"/>
          </p:nvPr>
        </p:nvSpPr>
        <p:spPr>
          <a:xfrm>
            <a:off x="323850" y="323850"/>
            <a:ext cx="8496300" cy="755650"/>
          </a:xfrm>
        </p:spPr>
        <p:txBody>
          <a:bodyPr/>
          <a:lstStyle/>
          <a:p>
            <a:pPr eaLnBrk="1" hangingPunct="1"/>
            <a:r>
              <a:rPr lang="en-US" altLang="ko-KR" dirty="0" smtClean="0">
                <a:latin typeface="맑은 고딕" pitchFamily="50" charset="-127"/>
                <a:ea typeface="맑은 고딕" pitchFamily="50" charset="-127"/>
              </a:rPr>
              <a:t>POM</a:t>
            </a:r>
            <a:r>
              <a:rPr lang="ko-KR" altLang="en-US" dirty="0" smtClean="0">
                <a:latin typeface="맑은 고딕" pitchFamily="50" charset="-127"/>
                <a:ea typeface="맑은 고딕" pitchFamily="50" charset="-127"/>
              </a:rPr>
              <a:t>이란</a:t>
            </a:r>
            <a:r>
              <a:rPr lang="en-US" altLang="ko-KR" dirty="0" smtClean="0">
                <a:latin typeface="맑은 고딕" pitchFamily="50" charset="-127"/>
                <a:ea typeface="맑은 고딕" pitchFamily="50" charset="-127"/>
              </a:rPr>
              <a:t>?</a:t>
            </a:r>
            <a:endParaRPr lang="en-GB" altLang="ko-KR" dirty="0" smtClean="0">
              <a:solidFill>
                <a:srgbClr val="FF0000"/>
              </a:solidFill>
              <a:latin typeface="맑은 고딕" pitchFamily="50" charset="-127"/>
              <a:ea typeface="맑은 고딕" pitchFamily="50" charset="-127"/>
            </a:endParaRPr>
          </a:p>
        </p:txBody>
      </p:sp>
      <p:grpSp>
        <p:nvGrpSpPr>
          <p:cNvPr id="29" name="그룹 28"/>
          <p:cNvGrpSpPr/>
          <p:nvPr/>
        </p:nvGrpSpPr>
        <p:grpSpPr>
          <a:xfrm>
            <a:off x="800100" y="1866900"/>
            <a:ext cx="7558564" cy="4229037"/>
            <a:chOff x="533400" y="1695450"/>
            <a:chExt cx="8035227" cy="4495737"/>
          </a:xfrm>
        </p:grpSpPr>
        <p:sp>
          <p:nvSpPr>
            <p:cNvPr id="28" name="모서리가 둥근 직사각형 27"/>
            <p:cNvSpPr/>
            <p:nvPr/>
          </p:nvSpPr>
          <p:spPr bwMode="gray">
            <a:xfrm>
              <a:off x="2752725" y="4838700"/>
              <a:ext cx="5676900" cy="1247775"/>
            </a:xfrm>
            <a:prstGeom prst="roundRect">
              <a:avLst/>
            </a:prstGeom>
            <a:solidFill>
              <a:srgbClr val="FFDD89"/>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7" name="모서리가 둥근 직사각형 26"/>
            <p:cNvSpPr/>
            <p:nvPr/>
          </p:nvSpPr>
          <p:spPr bwMode="gray">
            <a:xfrm>
              <a:off x="2743200" y="3343275"/>
              <a:ext cx="5676900" cy="1247775"/>
            </a:xfrm>
            <a:prstGeom prst="roundRect">
              <a:avLst/>
            </a:prstGeom>
            <a:solidFill>
              <a:srgbClr val="FFE8AF"/>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6" name="모서리가 둥근 직사각형 25"/>
            <p:cNvSpPr/>
            <p:nvPr/>
          </p:nvSpPr>
          <p:spPr bwMode="gray">
            <a:xfrm>
              <a:off x="2743200" y="1771650"/>
              <a:ext cx="5676900" cy="1247775"/>
            </a:xfrm>
            <a:prstGeom prst="roundRect">
              <a:avLst/>
            </a:prstGeom>
            <a:solidFill>
              <a:schemeClr val="accent1">
                <a:lumMod val="20000"/>
                <a:lumOff val="8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2" name="직사각형 21"/>
            <p:cNvSpPr/>
            <p:nvPr/>
          </p:nvSpPr>
          <p:spPr>
            <a:xfrm>
              <a:off x="2558360" y="2014142"/>
              <a:ext cx="6010267" cy="1930399"/>
            </a:xfrm>
            <a:prstGeom prst="rect">
              <a:avLst/>
            </a:prstGeom>
          </p:spPr>
          <p:txBody>
            <a:bodyPr wrap="square">
              <a:spAutoFit/>
            </a:bodyPr>
            <a:lstStyle/>
            <a:p>
              <a:pPr algn="ctr">
                <a:spcBef>
                  <a:spcPct val="50000"/>
                </a:spcBef>
                <a:buClr>
                  <a:srgbClr val="F0AB00"/>
                </a:buClr>
                <a:buSzPct val="80000"/>
              </a:pPr>
              <a:r>
                <a:rPr lang="ko-KR" altLang="en-US" sz="1600" kern="0" dirty="0" err="1" smtClean="0">
                  <a:solidFill>
                    <a:schemeClr val="tx1">
                      <a:lumMod val="85000"/>
                      <a:lumOff val="15000"/>
                    </a:schemeClr>
                  </a:solidFill>
                  <a:latin typeface="맑은 고딕" pitchFamily="50" charset="-127"/>
                  <a:ea typeface="맑은 고딕" pitchFamily="50" charset="-127"/>
                  <a:cs typeface="Arial Unicode MS" pitchFamily="34" charset="-128"/>
                </a:rPr>
                <a:t>스마트폰이나</a:t>
              </a:r>
              <a:r>
                <a:rPr lang="ko-KR" altLang="en-US" sz="1600" kern="0" dirty="0" smtClean="0">
                  <a:solidFill>
                    <a:schemeClr val="tx1">
                      <a:lumMod val="85000"/>
                      <a:lumOff val="15000"/>
                    </a:schemeClr>
                  </a:solidFill>
                  <a:latin typeface="맑은 고딕" pitchFamily="50" charset="-127"/>
                  <a:ea typeface="맑은 고딕" pitchFamily="50" charset="-127"/>
                  <a:cs typeface="Arial Unicode MS" pitchFamily="34" charset="-128"/>
                </a:rPr>
                <a:t> </a:t>
              </a:r>
              <a:r>
                <a:rPr lang="ko-KR" altLang="en-US" sz="1600" kern="0" dirty="0" err="1" smtClean="0">
                  <a:solidFill>
                    <a:schemeClr val="tx1">
                      <a:lumMod val="85000"/>
                      <a:lumOff val="15000"/>
                    </a:schemeClr>
                  </a:solidFill>
                  <a:latin typeface="맑은 고딕" pitchFamily="50" charset="-127"/>
                  <a:ea typeface="맑은 고딕" pitchFamily="50" charset="-127"/>
                  <a:cs typeface="Arial Unicode MS" pitchFamily="34" charset="-128"/>
                </a:rPr>
                <a:t>타블랫</a:t>
              </a:r>
              <a:r>
                <a:rPr lang="en-US" altLang="ko-KR" sz="1600" kern="0" dirty="0" smtClean="0">
                  <a:solidFill>
                    <a:schemeClr val="tx1">
                      <a:lumMod val="85000"/>
                      <a:lumOff val="15000"/>
                    </a:schemeClr>
                  </a:solidFill>
                  <a:latin typeface="맑은 고딕" pitchFamily="50" charset="-127"/>
                  <a:ea typeface="맑은 고딕" pitchFamily="50" charset="-127"/>
                  <a:cs typeface="Arial Unicode MS" pitchFamily="34" charset="-128"/>
                </a:rPr>
                <a:t>PC</a:t>
              </a:r>
              <a:r>
                <a:rPr lang="ko-KR" altLang="en-US" sz="1600" kern="0" dirty="0" smtClean="0">
                  <a:solidFill>
                    <a:schemeClr val="tx1">
                      <a:lumMod val="85000"/>
                      <a:lumOff val="15000"/>
                    </a:schemeClr>
                  </a:solidFill>
                  <a:latin typeface="맑은 고딕" pitchFamily="50" charset="-127"/>
                  <a:ea typeface="맑은 고딕" pitchFamily="50" charset="-127"/>
                  <a:cs typeface="Arial Unicode MS" pitchFamily="34" charset="-128"/>
                </a:rPr>
                <a:t>로 현장의 수동적 업무환경을 </a:t>
              </a:r>
              <a:endParaRPr lang="en-US" altLang="ko-KR" sz="1600" kern="0" dirty="0" smtClean="0">
                <a:solidFill>
                  <a:schemeClr val="tx1">
                    <a:lumMod val="85000"/>
                    <a:lumOff val="15000"/>
                  </a:schemeClr>
                </a:solidFill>
                <a:latin typeface="맑은 고딕" pitchFamily="50" charset="-127"/>
                <a:ea typeface="맑은 고딕" pitchFamily="50" charset="-127"/>
                <a:cs typeface="Arial Unicode MS" pitchFamily="34" charset="-128"/>
              </a:endParaRPr>
            </a:p>
            <a:p>
              <a:pPr algn="ctr">
                <a:spcBef>
                  <a:spcPct val="50000"/>
                </a:spcBef>
                <a:buClr>
                  <a:srgbClr val="F0AB00"/>
                </a:buClr>
                <a:buSzPct val="80000"/>
              </a:pPr>
              <a:r>
                <a:rPr lang="ko-KR" altLang="en-US" sz="1600" kern="0" dirty="0" err="1" smtClean="0">
                  <a:solidFill>
                    <a:schemeClr val="tx1">
                      <a:lumMod val="85000"/>
                      <a:lumOff val="15000"/>
                    </a:schemeClr>
                  </a:solidFill>
                  <a:latin typeface="맑은 고딕" pitchFamily="50" charset="-127"/>
                  <a:ea typeface="맑은 고딕" pitchFamily="50" charset="-127"/>
                  <a:cs typeface="Arial Unicode MS" pitchFamily="34" charset="-128"/>
                </a:rPr>
                <a:t>모바일</a:t>
              </a:r>
              <a:r>
                <a:rPr lang="ko-KR" altLang="en-US" sz="1600" kern="0" dirty="0" smtClean="0">
                  <a:solidFill>
                    <a:schemeClr val="tx1">
                      <a:lumMod val="85000"/>
                      <a:lumOff val="15000"/>
                    </a:schemeClr>
                  </a:solidFill>
                  <a:latin typeface="맑은 고딕" pitchFamily="50" charset="-127"/>
                  <a:ea typeface="맑은 고딕" pitchFamily="50" charset="-127"/>
                  <a:cs typeface="Arial Unicode MS" pitchFamily="34" charset="-128"/>
                </a:rPr>
                <a:t> 업무환경으로 구축하고자 하는 기업</a:t>
              </a:r>
              <a:endParaRPr lang="en-US" altLang="ko-KR" sz="1600" kern="0" dirty="0" smtClean="0">
                <a:solidFill>
                  <a:schemeClr val="tx1">
                    <a:lumMod val="85000"/>
                    <a:lumOff val="15000"/>
                  </a:schemeClr>
                </a:solidFill>
                <a:latin typeface="맑은 고딕" pitchFamily="50" charset="-127"/>
                <a:ea typeface="맑은 고딕" pitchFamily="50" charset="-127"/>
                <a:cs typeface="Arial Unicode MS" pitchFamily="34" charset="-128"/>
              </a:endParaRPr>
            </a:p>
            <a:p>
              <a:pPr algn="ctr">
                <a:spcBef>
                  <a:spcPct val="50000"/>
                </a:spcBef>
                <a:buClr>
                  <a:srgbClr val="F0AB00"/>
                </a:buClr>
                <a:buSzPct val="80000"/>
              </a:pPr>
              <a:endParaRPr lang="ko-KR" altLang="en-US" sz="1600" kern="0" dirty="0" smtClean="0">
                <a:solidFill>
                  <a:schemeClr val="tx1">
                    <a:lumMod val="85000"/>
                    <a:lumOff val="15000"/>
                  </a:schemeClr>
                </a:solidFill>
                <a:latin typeface="맑은 고딕" pitchFamily="50" charset="-127"/>
                <a:ea typeface="맑은 고딕" pitchFamily="50" charset="-127"/>
                <a:cs typeface="Arial Unicode MS" pitchFamily="34" charset="-128"/>
              </a:endParaRPr>
            </a:p>
            <a:p>
              <a:pPr algn="ctr">
                <a:spcBef>
                  <a:spcPct val="50000"/>
                </a:spcBef>
                <a:buClr>
                  <a:srgbClr val="F0AB00"/>
                </a:buClr>
                <a:buSzPct val="80000"/>
              </a:pPr>
              <a:endParaRPr lang="ko-KR" altLang="en-US" sz="1600" kern="0" dirty="0" smtClean="0">
                <a:solidFill>
                  <a:schemeClr val="tx1">
                    <a:lumMod val="85000"/>
                    <a:lumOff val="15000"/>
                  </a:schemeClr>
                </a:solidFill>
                <a:latin typeface="맑은 고딕" pitchFamily="50" charset="-127"/>
                <a:ea typeface="맑은 고딕" pitchFamily="50" charset="-127"/>
                <a:cs typeface="Arial Unicode MS" pitchFamily="34" charset="-128"/>
              </a:endParaRPr>
            </a:p>
            <a:p>
              <a:pPr algn="ctr">
                <a:spcBef>
                  <a:spcPct val="50000"/>
                </a:spcBef>
                <a:buClr>
                  <a:srgbClr val="F0AB00"/>
                </a:buClr>
                <a:buSzPct val="80000"/>
              </a:pPr>
              <a:endParaRPr lang="ko-KR" altLang="en-US" sz="1600" kern="0" dirty="0" smtClean="0">
                <a:solidFill>
                  <a:schemeClr val="tx1">
                    <a:lumMod val="85000"/>
                    <a:lumOff val="15000"/>
                  </a:schemeClr>
                </a:solidFill>
                <a:latin typeface="맑은 고딕" pitchFamily="50" charset="-127"/>
                <a:ea typeface="맑은 고딕" pitchFamily="50" charset="-127"/>
                <a:cs typeface="Arial Unicode MS" pitchFamily="34" charset="-128"/>
              </a:endParaRPr>
            </a:p>
          </p:txBody>
        </p:sp>
        <p:pic>
          <p:nvPicPr>
            <p:cNvPr id="1026" name="Picture 2" descr="C:\Users\kimsongok\Desktop\imgppt\ㅎㅎㅎ.jpg"/>
            <p:cNvPicPr>
              <a:picLocks noChangeAspect="1" noChangeArrowheads="1"/>
            </p:cNvPicPr>
            <p:nvPr/>
          </p:nvPicPr>
          <p:blipFill>
            <a:blip r:embed="rId4" cstate="print"/>
            <a:srcRect/>
            <a:stretch>
              <a:fillRect/>
            </a:stretch>
          </p:blipFill>
          <p:spPr bwMode="auto">
            <a:xfrm>
              <a:off x="803275" y="1898651"/>
              <a:ext cx="1844675" cy="1197346"/>
            </a:xfrm>
            <a:prstGeom prst="rect">
              <a:avLst/>
            </a:prstGeom>
            <a:noFill/>
          </p:spPr>
        </p:pic>
        <p:pic>
          <p:nvPicPr>
            <p:cNvPr id="9" name="그림 8" descr="bb.jpg"/>
            <p:cNvPicPr>
              <a:picLocks noChangeAspect="1"/>
            </p:cNvPicPr>
            <p:nvPr/>
          </p:nvPicPr>
          <p:blipFill>
            <a:blip r:embed="rId5" cstate="print"/>
            <a:stretch>
              <a:fillRect/>
            </a:stretch>
          </p:blipFill>
          <p:spPr>
            <a:xfrm>
              <a:off x="647700" y="4730750"/>
              <a:ext cx="2009775" cy="1460437"/>
            </a:xfrm>
            <a:prstGeom prst="rect">
              <a:avLst/>
            </a:prstGeom>
          </p:spPr>
        </p:pic>
        <p:pic>
          <p:nvPicPr>
            <p:cNvPr id="10" name="그림 9" descr="jj.png"/>
            <p:cNvPicPr>
              <a:picLocks noChangeAspect="1"/>
            </p:cNvPicPr>
            <p:nvPr/>
          </p:nvPicPr>
          <p:blipFill>
            <a:blip r:embed="rId6" cstate="print"/>
            <a:srcRect l="15333" b="32305"/>
            <a:stretch>
              <a:fillRect/>
            </a:stretch>
          </p:blipFill>
          <p:spPr>
            <a:xfrm>
              <a:off x="638175" y="3309938"/>
              <a:ext cx="1952625" cy="1264594"/>
            </a:xfrm>
            <a:prstGeom prst="rect">
              <a:avLst/>
            </a:prstGeom>
            <a:ln>
              <a:noFill/>
            </a:ln>
            <a:effectLst>
              <a:softEdge rad="112500"/>
            </a:effectLst>
          </p:spPr>
        </p:pic>
        <p:sp>
          <p:nvSpPr>
            <p:cNvPr id="13" name="직사각형 12"/>
            <p:cNvSpPr/>
            <p:nvPr/>
          </p:nvSpPr>
          <p:spPr>
            <a:xfrm>
              <a:off x="3226054" y="3299337"/>
              <a:ext cx="4571994" cy="1145152"/>
            </a:xfrm>
            <a:prstGeom prst="rect">
              <a:avLst/>
            </a:prstGeom>
          </p:spPr>
          <p:txBody>
            <a:bodyPr>
              <a:spAutoFit/>
            </a:bodyPr>
            <a:lstStyle/>
            <a:p>
              <a:pPr algn="ctr">
                <a:spcBef>
                  <a:spcPct val="50000"/>
                </a:spcBef>
                <a:buClr>
                  <a:srgbClr val="F0AB00"/>
                </a:buClr>
                <a:buSzPct val="80000"/>
              </a:pPr>
              <a:endParaRPr lang="ko-KR" altLang="en-US" sz="1600" kern="0" dirty="0" smtClean="0">
                <a:solidFill>
                  <a:schemeClr val="tx1">
                    <a:lumMod val="85000"/>
                    <a:lumOff val="15000"/>
                  </a:schemeClr>
                </a:solidFill>
                <a:latin typeface="맑은 고딕" pitchFamily="50" charset="-127"/>
                <a:ea typeface="맑은 고딕" pitchFamily="50" charset="-127"/>
                <a:cs typeface="Arial Unicode MS" pitchFamily="34" charset="-128"/>
              </a:endParaRPr>
            </a:p>
            <a:p>
              <a:pPr algn="ctr">
                <a:spcBef>
                  <a:spcPct val="50000"/>
                </a:spcBef>
                <a:buClr>
                  <a:srgbClr val="F0AB00"/>
                </a:buClr>
                <a:buSzPct val="80000"/>
              </a:pPr>
              <a:r>
                <a:rPr lang="ko-KR" altLang="en-US" sz="1600" kern="0" dirty="0" smtClean="0">
                  <a:solidFill>
                    <a:schemeClr val="tx1">
                      <a:lumMod val="85000"/>
                      <a:lumOff val="15000"/>
                    </a:schemeClr>
                  </a:solidFill>
                  <a:latin typeface="맑은 고딕" pitchFamily="50" charset="-127"/>
                  <a:ea typeface="맑은 고딕" pitchFamily="50" charset="-127"/>
                  <a:cs typeface="Arial Unicode MS" pitchFamily="34" charset="-128"/>
                </a:rPr>
                <a:t>직원 수에 따라 </a:t>
              </a:r>
              <a:r>
                <a:rPr lang="ko-KR" altLang="en-US" sz="1600" kern="0" dirty="0" err="1" smtClean="0">
                  <a:solidFill>
                    <a:schemeClr val="tx1">
                      <a:lumMod val="85000"/>
                      <a:lumOff val="15000"/>
                    </a:schemeClr>
                  </a:solidFill>
                  <a:latin typeface="맑은 고딕" pitchFamily="50" charset="-127"/>
                  <a:ea typeface="맑은 고딕" pitchFamily="50" charset="-127"/>
                  <a:cs typeface="Arial Unicode MS" pitchFamily="34" charset="-128"/>
                </a:rPr>
                <a:t>라이센스를</a:t>
              </a:r>
              <a:r>
                <a:rPr lang="ko-KR" altLang="en-US" sz="1600" kern="0" dirty="0" smtClean="0">
                  <a:solidFill>
                    <a:schemeClr val="tx1">
                      <a:lumMod val="85000"/>
                      <a:lumOff val="15000"/>
                    </a:schemeClr>
                  </a:solidFill>
                  <a:latin typeface="맑은 고딕" pitchFamily="50" charset="-127"/>
                  <a:ea typeface="맑은 고딕" pitchFamily="50" charset="-127"/>
                  <a:cs typeface="Arial Unicode MS" pitchFamily="34" charset="-128"/>
                </a:rPr>
                <a:t> 필요만큼만 </a:t>
              </a:r>
              <a:endParaRPr lang="en-US" altLang="ko-KR" sz="1600" kern="0" dirty="0" smtClean="0">
                <a:solidFill>
                  <a:schemeClr val="tx1">
                    <a:lumMod val="85000"/>
                    <a:lumOff val="15000"/>
                  </a:schemeClr>
                </a:solidFill>
                <a:latin typeface="맑은 고딕" pitchFamily="50" charset="-127"/>
                <a:ea typeface="맑은 고딕" pitchFamily="50" charset="-127"/>
                <a:cs typeface="Arial Unicode MS" pitchFamily="34" charset="-128"/>
              </a:endParaRPr>
            </a:p>
            <a:p>
              <a:pPr algn="ctr">
                <a:spcBef>
                  <a:spcPct val="50000"/>
                </a:spcBef>
                <a:buClr>
                  <a:srgbClr val="F0AB00"/>
                </a:buClr>
                <a:buSzPct val="80000"/>
              </a:pPr>
              <a:r>
                <a:rPr lang="ko-KR" altLang="en-US" sz="1600" kern="0" dirty="0" smtClean="0">
                  <a:solidFill>
                    <a:schemeClr val="tx1">
                      <a:lumMod val="85000"/>
                      <a:lumOff val="15000"/>
                    </a:schemeClr>
                  </a:solidFill>
                  <a:latin typeface="맑은 고딕" pitchFamily="50" charset="-127"/>
                  <a:ea typeface="맑은 고딕" pitchFamily="50" charset="-127"/>
                  <a:cs typeface="Arial Unicode MS" pitchFamily="34" charset="-128"/>
                </a:rPr>
                <a:t>구입을 원하는 기업</a:t>
              </a:r>
              <a:endParaRPr lang="en-US" altLang="ko-KR" sz="1600" kern="0" dirty="0" smtClean="0">
                <a:solidFill>
                  <a:schemeClr val="tx1">
                    <a:lumMod val="85000"/>
                    <a:lumOff val="15000"/>
                  </a:schemeClr>
                </a:solidFill>
                <a:latin typeface="맑은 고딕" pitchFamily="50" charset="-127"/>
                <a:ea typeface="맑은 고딕" pitchFamily="50" charset="-127"/>
                <a:cs typeface="Arial Unicode MS" pitchFamily="34" charset="-128"/>
              </a:endParaRPr>
            </a:p>
          </p:txBody>
        </p:sp>
        <p:sp>
          <p:nvSpPr>
            <p:cNvPr id="15" name="직사각형 14"/>
            <p:cNvSpPr/>
            <p:nvPr/>
          </p:nvSpPr>
          <p:spPr>
            <a:xfrm>
              <a:off x="3231374" y="5248960"/>
              <a:ext cx="4957033" cy="359905"/>
            </a:xfrm>
            <a:prstGeom prst="rect">
              <a:avLst/>
            </a:prstGeom>
          </p:spPr>
          <p:txBody>
            <a:bodyPr wrap="square">
              <a:spAutoFit/>
            </a:bodyPr>
            <a:lstStyle/>
            <a:p>
              <a:pPr>
                <a:spcBef>
                  <a:spcPct val="50000"/>
                </a:spcBef>
                <a:buClr>
                  <a:srgbClr val="F0AB00"/>
                </a:buClr>
                <a:buSzPct val="80000"/>
              </a:pPr>
              <a:r>
                <a:rPr lang="ko-KR" altLang="en-US" sz="1600" kern="0" dirty="0" smtClean="0">
                  <a:solidFill>
                    <a:schemeClr val="tx1">
                      <a:lumMod val="85000"/>
                      <a:lumOff val="15000"/>
                    </a:schemeClr>
                  </a:solidFill>
                  <a:latin typeface="맑은 고딕" pitchFamily="50" charset="-127"/>
                  <a:ea typeface="맑은 고딕" pitchFamily="50" charset="-127"/>
                  <a:cs typeface="Arial Unicode MS" pitchFamily="34" charset="-128"/>
                </a:rPr>
                <a:t>실시간으로 업무현황을 파악하고자 하는 기업</a:t>
              </a:r>
            </a:p>
          </p:txBody>
        </p:sp>
        <p:sp>
          <p:nvSpPr>
            <p:cNvPr id="23" name="모서리가 둥근 직사각형 22"/>
            <p:cNvSpPr/>
            <p:nvPr/>
          </p:nvSpPr>
          <p:spPr bwMode="gray">
            <a:xfrm>
              <a:off x="533400" y="1695450"/>
              <a:ext cx="7962900" cy="1410677"/>
            </a:xfrm>
            <a:prstGeom prst="roundRect">
              <a:avLst/>
            </a:prstGeom>
            <a:noFill/>
            <a:ln w="12700" algn="ctr">
              <a:solidFill>
                <a:srgbClr val="FF9900"/>
              </a:solidFill>
              <a:prstDash val="sys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4" name="모서리가 둥근 직사각형 23"/>
            <p:cNvSpPr/>
            <p:nvPr/>
          </p:nvSpPr>
          <p:spPr bwMode="gray">
            <a:xfrm>
              <a:off x="542925" y="3238500"/>
              <a:ext cx="7962900" cy="1410677"/>
            </a:xfrm>
            <a:prstGeom prst="roundRect">
              <a:avLst/>
            </a:prstGeom>
            <a:noFill/>
            <a:ln w="12700" algn="ctr">
              <a:solidFill>
                <a:srgbClr val="FF9900"/>
              </a:solidFill>
              <a:prstDash val="sys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5" name="모서리가 둥근 직사각형 24"/>
            <p:cNvSpPr/>
            <p:nvPr/>
          </p:nvSpPr>
          <p:spPr bwMode="gray">
            <a:xfrm>
              <a:off x="552450" y="4762500"/>
              <a:ext cx="7962900" cy="1410677"/>
            </a:xfrm>
            <a:prstGeom prst="roundRect">
              <a:avLst/>
            </a:prstGeom>
            <a:noFill/>
            <a:ln w="12700" algn="ctr">
              <a:solidFill>
                <a:srgbClr val="FF9900"/>
              </a:solidFill>
              <a:prstDash val="sys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7lsFvKpK0iD.PcxXXCb_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7lsFvKpK0iD.PcxXXCb_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7lsFvKpK0iD.PcxXXCb_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7lsFvKpK0iD.PcxXXCb_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WmrONgok0iwU4fIWgoR2g"/>
</p:tagLst>
</file>

<file path=ppt/theme/theme1.xml><?xml version="1.0" encoding="utf-8"?>
<a:theme xmlns:a="http://schemas.openxmlformats.org/drawingml/2006/main" name="SAP_2012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4_SAP_2011_v1.0">
  <a:themeElements>
    <a:clrScheme name="Custom 2">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000000"/>
      </a:hlink>
      <a:folHlink>
        <a:srgbClr val="000000"/>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000000"/>
    </a:hlink>
    <a:folHlink>
      <a:srgbClr val="000000"/>
    </a:folHlink>
  </a:clrScheme>
</a:themeOverride>
</file>

<file path=ppt/theme/themeOverride2.xml><?xml version="1.0" encoding="utf-8"?>
<a:themeOverride xmlns:a="http://schemas.openxmlformats.org/drawingml/2006/main">
  <a:clrScheme name="Custom 2">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000000"/>
    </a:hlink>
    <a:folHlink>
      <a:srgbClr val="000000"/>
    </a:folHlink>
  </a:clrScheme>
</a:themeOverride>
</file>

<file path=ppt/theme/themeOverride3.xml><?xml version="1.0" encoding="utf-8"?>
<a:themeOverride xmlns:a="http://schemas.openxmlformats.org/drawingml/2006/main">
  <a:clrScheme name="Custom 2">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000000"/>
    </a:hlink>
    <a:folHlink>
      <a:srgbClr val="000000"/>
    </a:folHlink>
  </a:clrScheme>
</a:themeOverride>
</file>

<file path=ppt/theme/themeOverride4.xml><?xml version="1.0" encoding="utf-8"?>
<a:themeOverride xmlns:a="http://schemas.openxmlformats.org/drawingml/2006/main">
  <a:clrScheme name="Custom 2">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000000"/>
    </a:hlink>
    <a:folHlink>
      <a:srgbClr val="000000"/>
    </a:folHlink>
  </a:clrScheme>
</a:themeOverride>
</file>

<file path=ppt/theme/themeOverride5.xml><?xml version="1.0" encoding="utf-8"?>
<a:themeOverride xmlns:a="http://schemas.openxmlformats.org/drawingml/2006/main">
  <a:clrScheme name="Custom 2">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SAP_2012_v1.1</Template>
  <TotalTime>5251</TotalTime>
  <Words>482</Words>
  <Application>Microsoft Office PowerPoint</Application>
  <PresentationFormat>화면 슬라이드 쇼(4:3)</PresentationFormat>
  <Paragraphs>206</Paragraphs>
  <Slides>18</Slides>
  <Notes>9</Notes>
  <HiddenSlides>0</HiddenSlides>
  <MMClips>0</MMClips>
  <ScaleCrop>false</ScaleCrop>
  <HeadingPairs>
    <vt:vector size="4" baseType="variant">
      <vt:variant>
        <vt:lpstr>테마</vt:lpstr>
      </vt:variant>
      <vt:variant>
        <vt:i4>2</vt:i4>
      </vt:variant>
      <vt:variant>
        <vt:lpstr>슬라이드 제목</vt:lpstr>
      </vt:variant>
      <vt:variant>
        <vt:i4>18</vt:i4>
      </vt:variant>
    </vt:vector>
  </HeadingPairs>
  <TitlesOfParts>
    <vt:vector size="20" baseType="lpstr">
      <vt:lpstr>SAP_2012_v1.1</vt:lpstr>
      <vt:lpstr>4_SAP_2011_v1.0</vt:lpstr>
      <vt:lpstr>Product Introduction </vt:lpstr>
      <vt:lpstr>Index</vt:lpstr>
      <vt:lpstr>POM이란?</vt:lpstr>
      <vt:lpstr>POM이란?</vt:lpstr>
      <vt:lpstr>POM이란?</vt:lpstr>
      <vt:lpstr>POM이란?</vt:lpstr>
      <vt:lpstr>POM이란?</vt:lpstr>
      <vt:lpstr>POM이란?</vt:lpstr>
      <vt:lpstr>POM이란?</vt:lpstr>
      <vt:lpstr>POM이란?</vt:lpstr>
      <vt:lpstr>POM 구성 – process flow</vt:lpstr>
      <vt:lpstr>POM 구성</vt:lpstr>
      <vt:lpstr> SAP certification Mobile Framework</vt:lpstr>
      <vt:lpstr>도입효과</vt:lpstr>
      <vt:lpstr>SAP 인증</vt:lpstr>
      <vt:lpstr>Download</vt:lpstr>
      <vt:lpstr>회사소개</vt:lpstr>
      <vt:lpstr>PowerPoint 프레젠테이션</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I058229</dc:creator>
  <cp:lastModifiedBy>jsun</cp:lastModifiedBy>
  <cp:revision>316</cp:revision>
  <dcterms:created xsi:type="dcterms:W3CDTF">2012-05-28T14:08:52Z</dcterms:created>
  <dcterms:modified xsi:type="dcterms:W3CDTF">2013-02-14T12:33:24Z</dcterms:modified>
</cp:coreProperties>
</file>